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3"/>
  </p:handoutMasterIdLst>
  <p:sldIdLst>
    <p:sldId id="256" r:id="rId3"/>
    <p:sldId id="257" r:id="rId4"/>
    <p:sldId id="266" r:id="rId5"/>
    <p:sldId id="263" r:id="rId6"/>
    <p:sldId id="258" r:id="rId7"/>
    <p:sldId id="259" r:id="rId8"/>
    <p:sldId id="265" r:id="rId9"/>
    <p:sldId id="260" r:id="rId10"/>
    <p:sldId id="261" r:id="rId11"/>
    <p:sldId id="264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B9CBBD-A9F3-4179-A1FD-E69506331B01}" v="260" dt="2025-03-24T22:08:58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ko Preiner" userId="24abb7ba-d22b-49ac-be57-27785428718a" providerId="ADAL" clId="{35D7BED7-D7C6-4130-B79F-CFE59958174E}"/>
    <pc:docChg chg="addSld">
      <pc:chgData name="Darko Preiner" userId="24abb7ba-d22b-49ac-be57-27785428718a" providerId="ADAL" clId="{35D7BED7-D7C6-4130-B79F-CFE59958174E}" dt="2025-03-24T21:28:52.181" v="0" actId="680"/>
      <pc:docMkLst>
        <pc:docMk/>
      </pc:docMkLst>
      <pc:sldChg chg="new">
        <pc:chgData name="Darko Preiner" userId="24abb7ba-d22b-49ac-be57-27785428718a" providerId="ADAL" clId="{35D7BED7-D7C6-4130-B79F-CFE59958174E}" dt="2025-03-24T21:28:52.181" v="0" actId="680"/>
        <pc:sldMkLst>
          <pc:docMk/>
          <pc:sldMk cId="2718001557" sldId="266"/>
        </pc:sldMkLst>
      </pc:sldChg>
    </pc:docChg>
  </pc:docChgLst>
  <pc:docChgLst>
    <pc:chgData name="Darko Preiner" userId="24abb7ba-d22b-49ac-be57-27785428718a" providerId="ADAL" clId="{43B9CBBD-A9F3-4179-A1FD-E69506331B01}"/>
    <pc:docChg chg="undo redo custSel addSld delSld modSld modMainMaster">
      <pc:chgData name="Darko Preiner" userId="24abb7ba-d22b-49ac-be57-27785428718a" providerId="ADAL" clId="{43B9CBBD-A9F3-4179-A1FD-E69506331B01}" dt="2025-03-24T22:08:58.790" v="295" actId="20577"/>
      <pc:docMkLst>
        <pc:docMk/>
      </pc:docMkLst>
      <pc:sldChg chg="modSp mod setBg">
        <pc:chgData name="Darko Preiner" userId="24abb7ba-d22b-49ac-be57-27785428718a" providerId="ADAL" clId="{43B9CBBD-A9F3-4179-A1FD-E69506331B01}" dt="2025-03-24T22:08:58.790" v="295" actId="20577"/>
        <pc:sldMkLst>
          <pc:docMk/>
          <pc:sldMk cId="1664807607" sldId="256"/>
        </pc:sldMkLst>
        <pc:spChg chg="mod">
          <ac:chgData name="Darko Preiner" userId="24abb7ba-d22b-49ac-be57-27785428718a" providerId="ADAL" clId="{43B9CBBD-A9F3-4179-A1FD-E69506331B01}" dt="2025-03-24T21:44:34.510" v="262" actId="6549"/>
          <ac:spMkLst>
            <pc:docMk/>
            <pc:sldMk cId="1664807607" sldId="256"/>
            <ac:spMk id="6" creationId="{AB6DAB1D-2C89-F8AB-6168-213C8ABD154E}"/>
          </ac:spMkLst>
        </pc:spChg>
        <pc:spChg chg="mod">
          <ac:chgData name="Darko Preiner" userId="24abb7ba-d22b-49ac-be57-27785428718a" providerId="ADAL" clId="{43B9CBBD-A9F3-4179-A1FD-E69506331B01}" dt="2025-03-24T22:02:39.798" v="290" actId="14100"/>
          <ac:spMkLst>
            <pc:docMk/>
            <pc:sldMk cId="1664807607" sldId="256"/>
            <ac:spMk id="7" creationId="{4891E6EB-DBFF-3011-4C9A-35DE973B8355}"/>
          </ac:spMkLst>
        </pc:spChg>
        <pc:spChg chg="mod">
          <ac:chgData name="Darko Preiner" userId="24abb7ba-d22b-49ac-be57-27785428718a" providerId="ADAL" clId="{43B9CBBD-A9F3-4179-A1FD-E69506331B01}" dt="2025-03-24T22:02:55.464" v="292" actId="14100"/>
          <ac:spMkLst>
            <pc:docMk/>
            <pc:sldMk cId="1664807607" sldId="256"/>
            <ac:spMk id="8" creationId="{FC471C16-9F22-DA74-F957-D83246D05812}"/>
          </ac:spMkLst>
        </pc:spChg>
        <pc:spChg chg="mod">
          <ac:chgData name="Darko Preiner" userId="24abb7ba-d22b-49ac-be57-27785428718a" providerId="ADAL" clId="{43B9CBBD-A9F3-4179-A1FD-E69506331B01}" dt="2025-03-24T22:08:58.790" v="295" actId="20577"/>
          <ac:spMkLst>
            <pc:docMk/>
            <pc:sldMk cId="1664807607" sldId="256"/>
            <ac:spMk id="9" creationId="{9CE385C4-D924-14D1-76D4-10E3FC47A261}"/>
          </ac:spMkLst>
        </pc:spChg>
      </pc:sldChg>
      <pc:sldChg chg="modSp mod">
        <pc:chgData name="Darko Preiner" userId="24abb7ba-d22b-49ac-be57-27785428718a" providerId="ADAL" clId="{43B9CBBD-A9F3-4179-A1FD-E69506331B01}" dt="2025-03-24T21:45:01.082" v="268" actId="6549"/>
        <pc:sldMkLst>
          <pc:docMk/>
          <pc:sldMk cId="1013332471" sldId="257"/>
        </pc:sldMkLst>
        <pc:spChg chg="mod">
          <ac:chgData name="Darko Preiner" userId="24abb7ba-d22b-49ac-be57-27785428718a" providerId="ADAL" clId="{43B9CBBD-A9F3-4179-A1FD-E69506331B01}" dt="2025-03-24T21:44:56.739" v="267" actId="27636"/>
          <ac:spMkLst>
            <pc:docMk/>
            <pc:sldMk cId="1013332471" sldId="257"/>
            <ac:spMk id="2" creationId="{DED9EEA7-7E61-5787-F74A-E95F2E2FD9D8}"/>
          </ac:spMkLst>
        </pc:spChg>
        <pc:spChg chg="mod">
          <ac:chgData name="Darko Preiner" userId="24abb7ba-d22b-49ac-be57-27785428718a" providerId="ADAL" clId="{43B9CBBD-A9F3-4179-A1FD-E69506331B01}" dt="2025-03-24T21:45:01.082" v="268" actId="6549"/>
          <ac:spMkLst>
            <pc:docMk/>
            <pc:sldMk cId="1013332471" sldId="257"/>
            <ac:spMk id="3" creationId="{4F941726-A0E8-5518-809E-2D4753A2755E}"/>
          </ac:spMkLst>
        </pc:spChg>
      </pc:sldChg>
      <pc:sldChg chg="modSp mod">
        <pc:chgData name="Darko Preiner" userId="24abb7ba-d22b-49ac-be57-27785428718a" providerId="ADAL" clId="{43B9CBBD-A9F3-4179-A1FD-E69506331B01}" dt="2025-03-24T21:25:19.925" v="4" actId="20577"/>
        <pc:sldMkLst>
          <pc:docMk/>
          <pc:sldMk cId="3520318225" sldId="258"/>
        </pc:sldMkLst>
        <pc:spChg chg="mod">
          <ac:chgData name="Darko Preiner" userId="24abb7ba-d22b-49ac-be57-27785428718a" providerId="ADAL" clId="{43B9CBBD-A9F3-4179-A1FD-E69506331B01}" dt="2025-03-24T21:25:12.280" v="2" actId="20577"/>
          <ac:spMkLst>
            <pc:docMk/>
            <pc:sldMk cId="3520318225" sldId="258"/>
            <ac:spMk id="4" creationId="{F7657949-2EEE-13E6-DFD5-45C82075377F}"/>
          </ac:spMkLst>
        </pc:spChg>
        <pc:spChg chg="mod">
          <ac:chgData name="Darko Preiner" userId="24abb7ba-d22b-49ac-be57-27785428718a" providerId="ADAL" clId="{43B9CBBD-A9F3-4179-A1FD-E69506331B01}" dt="2025-03-24T21:25:17.374" v="3" actId="6549"/>
          <ac:spMkLst>
            <pc:docMk/>
            <pc:sldMk cId="3520318225" sldId="258"/>
            <ac:spMk id="5" creationId="{C3CBF0D7-8EDE-5098-5399-5A98B48FCF12}"/>
          </ac:spMkLst>
        </pc:spChg>
        <pc:spChg chg="mod">
          <ac:chgData name="Darko Preiner" userId="24abb7ba-d22b-49ac-be57-27785428718a" providerId="ADAL" clId="{43B9CBBD-A9F3-4179-A1FD-E69506331B01}" dt="2025-03-24T21:25:19.925" v="4" actId="20577"/>
          <ac:spMkLst>
            <pc:docMk/>
            <pc:sldMk cId="3520318225" sldId="258"/>
            <ac:spMk id="6" creationId="{93FE900F-BECE-84D2-6A80-12B3C2664FE9}"/>
          </ac:spMkLst>
        </pc:spChg>
      </pc:sldChg>
      <pc:sldChg chg="modSp mod">
        <pc:chgData name="Darko Preiner" userId="24abb7ba-d22b-49ac-be57-27785428718a" providerId="ADAL" clId="{43B9CBBD-A9F3-4179-A1FD-E69506331B01}" dt="2025-03-24T21:25:44.868" v="11" actId="6549"/>
        <pc:sldMkLst>
          <pc:docMk/>
          <pc:sldMk cId="1703715978" sldId="259"/>
        </pc:sldMkLst>
        <pc:spChg chg="mod">
          <ac:chgData name="Darko Preiner" userId="24abb7ba-d22b-49ac-be57-27785428718a" providerId="ADAL" clId="{43B9CBBD-A9F3-4179-A1FD-E69506331B01}" dt="2025-03-24T21:25:27.566" v="5" actId="6549"/>
          <ac:spMkLst>
            <pc:docMk/>
            <pc:sldMk cId="1703715978" sldId="259"/>
            <ac:spMk id="4" creationId="{1F195F19-19C6-1F5A-286E-399F83F310F6}"/>
          </ac:spMkLst>
        </pc:spChg>
        <pc:spChg chg="mod">
          <ac:chgData name="Darko Preiner" userId="24abb7ba-d22b-49ac-be57-27785428718a" providerId="ADAL" clId="{43B9CBBD-A9F3-4179-A1FD-E69506331B01}" dt="2025-03-24T21:25:30.637" v="6" actId="6549"/>
          <ac:spMkLst>
            <pc:docMk/>
            <pc:sldMk cId="1703715978" sldId="259"/>
            <ac:spMk id="5" creationId="{8829FBEB-B810-9F64-A706-1F2345763317}"/>
          </ac:spMkLst>
        </pc:spChg>
        <pc:spChg chg="mod">
          <ac:chgData name="Darko Preiner" userId="24abb7ba-d22b-49ac-be57-27785428718a" providerId="ADAL" clId="{43B9CBBD-A9F3-4179-A1FD-E69506331B01}" dt="2025-03-24T21:25:33.303" v="7" actId="6549"/>
          <ac:spMkLst>
            <pc:docMk/>
            <pc:sldMk cId="1703715978" sldId="259"/>
            <ac:spMk id="6" creationId="{79E825BF-38F1-FFDC-94D3-F742A455DB65}"/>
          </ac:spMkLst>
        </pc:spChg>
        <pc:spChg chg="mod">
          <ac:chgData name="Darko Preiner" userId="24abb7ba-d22b-49ac-be57-27785428718a" providerId="ADAL" clId="{43B9CBBD-A9F3-4179-A1FD-E69506331B01}" dt="2025-03-24T21:25:39.192" v="9" actId="20577"/>
          <ac:spMkLst>
            <pc:docMk/>
            <pc:sldMk cId="1703715978" sldId="259"/>
            <ac:spMk id="7" creationId="{BF0D49B4-7181-74D4-A4B4-2875C0D83CDA}"/>
          </ac:spMkLst>
        </pc:spChg>
        <pc:spChg chg="mod">
          <ac:chgData name="Darko Preiner" userId="24abb7ba-d22b-49ac-be57-27785428718a" providerId="ADAL" clId="{43B9CBBD-A9F3-4179-A1FD-E69506331B01}" dt="2025-03-24T21:25:36.343" v="8" actId="6549"/>
          <ac:spMkLst>
            <pc:docMk/>
            <pc:sldMk cId="1703715978" sldId="259"/>
            <ac:spMk id="8" creationId="{C45DB05D-59F4-579F-BE77-AC0A4F1C763F}"/>
          </ac:spMkLst>
        </pc:spChg>
        <pc:spChg chg="mod">
          <ac:chgData name="Darko Preiner" userId="24abb7ba-d22b-49ac-be57-27785428718a" providerId="ADAL" clId="{43B9CBBD-A9F3-4179-A1FD-E69506331B01}" dt="2025-03-24T21:25:42.621" v="10" actId="6549"/>
          <ac:spMkLst>
            <pc:docMk/>
            <pc:sldMk cId="1703715978" sldId="259"/>
            <ac:spMk id="9" creationId="{5C01937B-BD26-0F0C-01E2-B3C4C3971A52}"/>
          </ac:spMkLst>
        </pc:spChg>
        <pc:spChg chg="mod">
          <ac:chgData name="Darko Preiner" userId="24abb7ba-d22b-49ac-be57-27785428718a" providerId="ADAL" clId="{43B9CBBD-A9F3-4179-A1FD-E69506331B01}" dt="2025-03-24T21:25:44.868" v="11" actId="6549"/>
          <ac:spMkLst>
            <pc:docMk/>
            <pc:sldMk cId="1703715978" sldId="259"/>
            <ac:spMk id="10" creationId="{FDDBBDA5-AFD0-CC4C-EC1D-9699654997B8}"/>
          </ac:spMkLst>
        </pc:spChg>
      </pc:sldChg>
      <pc:sldChg chg="modSp mod">
        <pc:chgData name="Darko Preiner" userId="24abb7ba-d22b-49ac-be57-27785428718a" providerId="ADAL" clId="{43B9CBBD-A9F3-4179-A1FD-E69506331B01}" dt="2025-03-24T21:25:57.828" v="15" actId="6549"/>
        <pc:sldMkLst>
          <pc:docMk/>
          <pc:sldMk cId="294052036" sldId="260"/>
        </pc:sldMkLst>
        <pc:spChg chg="mod">
          <ac:chgData name="Darko Preiner" userId="24abb7ba-d22b-49ac-be57-27785428718a" providerId="ADAL" clId="{43B9CBBD-A9F3-4179-A1FD-E69506331B01}" dt="2025-03-24T21:25:51.062" v="12" actId="6549"/>
          <ac:spMkLst>
            <pc:docMk/>
            <pc:sldMk cId="294052036" sldId="260"/>
            <ac:spMk id="4" creationId="{2A1C0986-E14A-BE3E-5BBC-685148A4DD6D}"/>
          </ac:spMkLst>
        </pc:spChg>
        <pc:spChg chg="mod">
          <ac:chgData name="Darko Preiner" userId="24abb7ba-d22b-49ac-be57-27785428718a" providerId="ADAL" clId="{43B9CBBD-A9F3-4179-A1FD-E69506331B01}" dt="2025-03-24T21:25:53.078" v="13" actId="6549"/>
          <ac:spMkLst>
            <pc:docMk/>
            <pc:sldMk cId="294052036" sldId="260"/>
            <ac:spMk id="5" creationId="{8F532F3C-B066-F246-CD48-3C134E39EBB1}"/>
          </ac:spMkLst>
        </pc:spChg>
        <pc:spChg chg="mod">
          <ac:chgData name="Darko Preiner" userId="24abb7ba-d22b-49ac-be57-27785428718a" providerId="ADAL" clId="{43B9CBBD-A9F3-4179-A1FD-E69506331B01}" dt="2025-03-24T21:25:55.428" v="14" actId="6549"/>
          <ac:spMkLst>
            <pc:docMk/>
            <pc:sldMk cId="294052036" sldId="260"/>
            <ac:spMk id="6" creationId="{FDA24969-5F9D-0733-EF8A-7A77CCCFE593}"/>
          </ac:spMkLst>
        </pc:spChg>
        <pc:spChg chg="mod">
          <ac:chgData name="Darko Preiner" userId="24abb7ba-d22b-49ac-be57-27785428718a" providerId="ADAL" clId="{43B9CBBD-A9F3-4179-A1FD-E69506331B01}" dt="2025-03-24T21:25:57.828" v="15" actId="6549"/>
          <ac:spMkLst>
            <pc:docMk/>
            <pc:sldMk cId="294052036" sldId="260"/>
            <ac:spMk id="7" creationId="{F9345D5A-6401-11DD-C53A-DC340B4F5590}"/>
          </ac:spMkLst>
        </pc:spChg>
      </pc:sldChg>
      <pc:sldChg chg="del">
        <pc:chgData name="Darko Preiner" userId="24abb7ba-d22b-49ac-be57-27785428718a" providerId="ADAL" clId="{43B9CBBD-A9F3-4179-A1FD-E69506331B01}" dt="2025-03-24T21:26:23.751" v="16" actId="47"/>
        <pc:sldMkLst>
          <pc:docMk/>
          <pc:sldMk cId="2044153425" sldId="262"/>
        </pc:sldMkLst>
      </pc:sldChg>
      <pc:sldChg chg="addSp delSp modSp new mod modClrScheme chgLayout">
        <pc:chgData name="Darko Preiner" userId="24abb7ba-d22b-49ac-be57-27785428718a" providerId="ADAL" clId="{43B9CBBD-A9F3-4179-A1FD-E69506331B01}" dt="2025-03-24T21:27:02.617" v="54" actId="700"/>
        <pc:sldMkLst>
          <pc:docMk/>
          <pc:sldMk cId="3859956774" sldId="264"/>
        </pc:sldMkLst>
        <pc:spChg chg="del mod ord">
          <ac:chgData name="Darko Preiner" userId="24abb7ba-d22b-49ac-be57-27785428718a" providerId="ADAL" clId="{43B9CBBD-A9F3-4179-A1FD-E69506331B01}" dt="2025-03-24T21:27:02.617" v="54" actId="700"/>
          <ac:spMkLst>
            <pc:docMk/>
            <pc:sldMk cId="3859956774" sldId="264"/>
            <ac:spMk id="2" creationId="{70396258-D0CF-4832-9A51-D2071137F68D}"/>
          </ac:spMkLst>
        </pc:spChg>
        <pc:spChg chg="del">
          <ac:chgData name="Darko Preiner" userId="24abb7ba-d22b-49ac-be57-27785428718a" providerId="ADAL" clId="{43B9CBBD-A9F3-4179-A1FD-E69506331B01}" dt="2025-03-24T21:27:02.617" v="54" actId="700"/>
          <ac:spMkLst>
            <pc:docMk/>
            <pc:sldMk cId="3859956774" sldId="264"/>
            <ac:spMk id="3" creationId="{94729333-4640-B98A-FC24-CBBFFC7C3117}"/>
          </ac:spMkLst>
        </pc:spChg>
        <pc:spChg chg="del mod ord">
          <ac:chgData name="Darko Preiner" userId="24abb7ba-d22b-49ac-be57-27785428718a" providerId="ADAL" clId="{43B9CBBD-A9F3-4179-A1FD-E69506331B01}" dt="2025-03-24T21:27:02.617" v="54" actId="700"/>
          <ac:spMkLst>
            <pc:docMk/>
            <pc:sldMk cId="3859956774" sldId="264"/>
            <ac:spMk id="4" creationId="{6AA99A17-769C-ABEC-DCB4-22FD2F1B93D8}"/>
          </ac:spMkLst>
        </pc:spChg>
        <pc:spChg chg="add mod ord">
          <ac:chgData name="Darko Preiner" userId="24abb7ba-d22b-49ac-be57-27785428718a" providerId="ADAL" clId="{43B9CBBD-A9F3-4179-A1FD-E69506331B01}" dt="2025-03-24T21:27:02.617" v="54" actId="700"/>
          <ac:spMkLst>
            <pc:docMk/>
            <pc:sldMk cId="3859956774" sldId="264"/>
            <ac:spMk id="5" creationId="{729EBEE7-2B84-198C-140E-19F1F8E39D30}"/>
          </ac:spMkLst>
        </pc:spChg>
        <pc:spChg chg="add mod ord">
          <ac:chgData name="Darko Preiner" userId="24abb7ba-d22b-49ac-be57-27785428718a" providerId="ADAL" clId="{43B9CBBD-A9F3-4179-A1FD-E69506331B01}" dt="2025-03-24T21:27:02.617" v="54" actId="700"/>
          <ac:spMkLst>
            <pc:docMk/>
            <pc:sldMk cId="3859956774" sldId="264"/>
            <ac:spMk id="6" creationId="{9BE1E9EF-1ED7-125A-78BA-FA63A06F5AFC}"/>
          </ac:spMkLst>
        </pc:spChg>
        <pc:spChg chg="add mod ord">
          <ac:chgData name="Darko Preiner" userId="24abb7ba-d22b-49ac-be57-27785428718a" providerId="ADAL" clId="{43B9CBBD-A9F3-4179-A1FD-E69506331B01}" dt="2025-03-24T21:27:02.617" v="54" actId="700"/>
          <ac:spMkLst>
            <pc:docMk/>
            <pc:sldMk cId="3859956774" sldId="264"/>
            <ac:spMk id="7" creationId="{80FFA9E6-34BA-900B-C432-8B0D68383279}"/>
          </ac:spMkLst>
        </pc:spChg>
        <pc:spChg chg="add mod ord">
          <ac:chgData name="Darko Preiner" userId="24abb7ba-d22b-49ac-be57-27785428718a" providerId="ADAL" clId="{43B9CBBD-A9F3-4179-A1FD-E69506331B01}" dt="2025-03-24T21:27:02.617" v="54" actId="700"/>
          <ac:spMkLst>
            <pc:docMk/>
            <pc:sldMk cId="3859956774" sldId="264"/>
            <ac:spMk id="8" creationId="{6ECCF0D5-5CC9-A388-366F-675AFA9F7E27}"/>
          </ac:spMkLst>
        </pc:spChg>
      </pc:sldChg>
      <pc:sldChg chg="addSp delSp modSp new mod modClrScheme chgLayout">
        <pc:chgData name="Darko Preiner" userId="24abb7ba-d22b-49ac-be57-27785428718a" providerId="ADAL" clId="{43B9CBBD-A9F3-4179-A1FD-E69506331B01}" dt="2025-03-24T21:27:23.047" v="58" actId="20577"/>
        <pc:sldMkLst>
          <pc:docMk/>
          <pc:sldMk cId="2980530685" sldId="265"/>
        </pc:sldMkLst>
        <pc:spChg chg="del mod ord">
          <ac:chgData name="Darko Preiner" userId="24abb7ba-d22b-49ac-be57-27785428718a" providerId="ADAL" clId="{43B9CBBD-A9F3-4179-A1FD-E69506331B01}" dt="2025-03-24T21:27:20.011" v="56" actId="700"/>
          <ac:spMkLst>
            <pc:docMk/>
            <pc:sldMk cId="2980530685" sldId="265"/>
            <ac:spMk id="2" creationId="{21A0D199-E6B8-3079-DB6B-39990EB509FB}"/>
          </ac:spMkLst>
        </pc:spChg>
        <pc:spChg chg="del">
          <ac:chgData name="Darko Preiner" userId="24abb7ba-d22b-49ac-be57-27785428718a" providerId="ADAL" clId="{43B9CBBD-A9F3-4179-A1FD-E69506331B01}" dt="2025-03-24T21:27:20.011" v="56" actId="700"/>
          <ac:spMkLst>
            <pc:docMk/>
            <pc:sldMk cId="2980530685" sldId="265"/>
            <ac:spMk id="3" creationId="{94721F87-200D-61A5-0ACE-DD3D57902BAC}"/>
          </ac:spMkLst>
        </pc:spChg>
        <pc:spChg chg="del mod ord">
          <ac:chgData name="Darko Preiner" userId="24abb7ba-d22b-49ac-be57-27785428718a" providerId="ADAL" clId="{43B9CBBD-A9F3-4179-A1FD-E69506331B01}" dt="2025-03-24T21:27:20.011" v="56" actId="700"/>
          <ac:spMkLst>
            <pc:docMk/>
            <pc:sldMk cId="2980530685" sldId="265"/>
            <ac:spMk id="4" creationId="{EF762C9B-A6F1-FB24-050D-898B1EED0BE0}"/>
          </ac:spMkLst>
        </pc:spChg>
        <pc:spChg chg="del">
          <ac:chgData name="Darko Preiner" userId="24abb7ba-d22b-49ac-be57-27785428718a" providerId="ADAL" clId="{43B9CBBD-A9F3-4179-A1FD-E69506331B01}" dt="2025-03-24T21:27:20.011" v="56" actId="700"/>
          <ac:spMkLst>
            <pc:docMk/>
            <pc:sldMk cId="2980530685" sldId="265"/>
            <ac:spMk id="5" creationId="{E6E6F5D8-E4D1-EC87-0DB9-7A3208AAA835}"/>
          </ac:spMkLst>
        </pc:spChg>
        <pc:spChg chg="del mod ord">
          <ac:chgData name="Darko Preiner" userId="24abb7ba-d22b-49ac-be57-27785428718a" providerId="ADAL" clId="{43B9CBBD-A9F3-4179-A1FD-E69506331B01}" dt="2025-03-24T21:27:20.011" v="56" actId="700"/>
          <ac:spMkLst>
            <pc:docMk/>
            <pc:sldMk cId="2980530685" sldId="265"/>
            <ac:spMk id="6" creationId="{62A1481F-CD60-F47B-B81A-87367C309C8E}"/>
          </ac:spMkLst>
        </pc:spChg>
        <pc:spChg chg="del">
          <ac:chgData name="Darko Preiner" userId="24abb7ba-d22b-49ac-be57-27785428718a" providerId="ADAL" clId="{43B9CBBD-A9F3-4179-A1FD-E69506331B01}" dt="2025-03-24T21:27:20.011" v="56" actId="700"/>
          <ac:spMkLst>
            <pc:docMk/>
            <pc:sldMk cId="2980530685" sldId="265"/>
            <ac:spMk id="7" creationId="{B05F46CF-3A7A-6DD2-6D29-D5EDCEA85EA9}"/>
          </ac:spMkLst>
        </pc:spChg>
        <pc:spChg chg="del">
          <ac:chgData name="Darko Preiner" userId="24abb7ba-d22b-49ac-be57-27785428718a" providerId="ADAL" clId="{43B9CBBD-A9F3-4179-A1FD-E69506331B01}" dt="2025-03-24T21:27:20.011" v="56" actId="700"/>
          <ac:spMkLst>
            <pc:docMk/>
            <pc:sldMk cId="2980530685" sldId="265"/>
            <ac:spMk id="8" creationId="{767A446B-2D13-CD86-DD80-BCE0AAD64CEA}"/>
          </ac:spMkLst>
        </pc:spChg>
        <pc:spChg chg="add mod ord">
          <ac:chgData name="Darko Preiner" userId="24abb7ba-d22b-49ac-be57-27785428718a" providerId="ADAL" clId="{43B9CBBD-A9F3-4179-A1FD-E69506331B01}" dt="2025-03-24T21:27:23.047" v="58" actId="20577"/>
          <ac:spMkLst>
            <pc:docMk/>
            <pc:sldMk cId="2980530685" sldId="265"/>
            <ac:spMk id="9" creationId="{2907AFC1-15A7-DB84-E108-041C92C9BE5A}"/>
          </ac:spMkLst>
        </pc:spChg>
        <pc:spChg chg="add mod ord">
          <ac:chgData name="Darko Preiner" userId="24abb7ba-d22b-49ac-be57-27785428718a" providerId="ADAL" clId="{43B9CBBD-A9F3-4179-A1FD-E69506331B01}" dt="2025-03-24T21:27:20.011" v="56" actId="700"/>
          <ac:spMkLst>
            <pc:docMk/>
            <pc:sldMk cId="2980530685" sldId="265"/>
            <ac:spMk id="10" creationId="{7528753E-8859-D666-2AB3-3093B2487F6E}"/>
          </ac:spMkLst>
        </pc:spChg>
        <pc:spChg chg="add mod ord">
          <ac:chgData name="Darko Preiner" userId="24abb7ba-d22b-49ac-be57-27785428718a" providerId="ADAL" clId="{43B9CBBD-A9F3-4179-A1FD-E69506331B01}" dt="2025-03-24T21:27:20.011" v="56" actId="700"/>
          <ac:spMkLst>
            <pc:docMk/>
            <pc:sldMk cId="2980530685" sldId="265"/>
            <ac:spMk id="11" creationId="{279B64E4-A6AB-57DD-CEF3-2F5261BA9695}"/>
          </ac:spMkLst>
        </pc:spChg>
      </pc:sldChg>
      <pc:sldChg chg="addSp delSp modSp new mod modClrScheme chgLayout">
        <pc:chgData name="Darko Preiner" userId="24abb7ba-d22b-49ac-be57-27785428718a" providerId="ADAL" clId="{43B9CBBD-A9F3-4179-A1FD-E69506331B01}" dt="2025-03-24T21:47:23.359" v="285" actId="700"/>
        <pc:sldMkLst>
          <pc:docMk/>
          <pc:sldMk cId="1756639705" sldId="266"/>
        </pc:sldMkLst>
        <pc:spChg chg="del mod ord">
          <ac:chgData name="Darko Preiner" userId="24abb7ba-d22b-49ac-be57-27785428718a" providerId="ADAL" clId="{43B9CBBD-A9F3-4179-A1FD-E69506331B01}" dt="2025-03-24T21:47:23.359" v="285" actId="700"/>
          <ac:spMkLst>
            <pc:docMk/>
            <pc:sldMk cId="1756639705" sldId="266"/>
            <ac:spMk id="2" creationId="{CAA27F07-F2EF-36CE-16B9-21526C6FB269}"/>
          </ac:spMkLst>
        </pc:spChg>
        <pc:spChg chg="del">
          <ac:chgData name="Darko Preiner" userId="24abb7ba-d22b-49ac-be57-27785428718a" providerId="ADAL" clId="{43B9CBBD-A9F3-4179-A1FD-E69506331B01}" dt="2025-03-24T21:47:23.359" v="285" actId="700"/>
          <ac:spMkLst>
            <pc:docMk/>
            <pc:sldMk cId="1756639705" sldId="266"/>
            <ac:spMk id="3" creationId="{0250BA4B-F137-90B9-5F6A-D6356D7B4437}"/>
          </ac:spMkLst>
        </pc:spChg>
        <pc:spChg chg="add mod ord">
          <ac:chgData name="Darko Preiner" userId="24abb7ba-d22b-49ac-be57-27785428718a" providerId="ADAL" clId="{43B9CBBD-A9F3-4179-A1FD-E69506331B01}" dt="2025-03-24T21:47:23.359" v="285" actId="700"/>
          <ac:spMkLst>
            <pc:docMk/>
            <pc:sldMk cId="1756639705" sldId="266"/>
            <ac:spMk id="4" creationId="{714163C4-CFC5-CFCF-0EEB-9AEF9DBCBDC4}"/>
          </ac:spMkLst>
        </pc:spChg>
      </pc:sldChg>
      <pc:sldChg chg="modSp del mod">
        <pc:chgData name="Darko Preiner" userId="24abb7ba-d22b-49ac-be57-27785428718a" providerId="ADAL" clId="{43B9CBBD-A9F3-4179-A1FD-E69506331B01}" dt="2025-03-24T21:45:48.015" v="277" actId="47"/>
        <pc:sldMkLst>
          <pc:docMk/>
          <pc:sldMk cId="2718001557" sldId="266"/>
        </pc:sldMkLst>
        <pc:spChg chg="mod">
          <ac:chgData name="Darko Preiner" userId="24abb7ba-d22b-49ac-be57-27785428718a" providerId="ADAL" clId="{43B9CBBD-A9F3-4179-A1FD-E69506331B01}" dt="2025-03-24T21:45:28.333" v="272" actId="6549"/>
          <ac:spMkLst>
            <pc:docMk/>
            <pc:sldMk cId="2718001557" sldId="266"/>
            <ac:spMk id="2" creationId="{9E929C43-CE0B-3FEC-EA50-AF1AE4C9D869}"/>
          </ac:spMkLst>
        </pc:spChg>
        <pc:spChg chg="mod">
          <ac:chgData name="Darko Preiner" userId="24abb7ba-d22b-49ac-be57-27785428718a" providerId="ADAL" clId="{43B9CBBD-A9F3-4179-A1FD-E69506331B01}" dt="2025-03-24T21:45:31.908" v="273" actId="6549"/>
          <ac:spMkLst>
            <pc:docMk/>
            <pc:sldMk cId="2718001557" sldId="266"/>
            <ac:spMk id="3" creationId="{33B1EC8A-8890-1A62-ADEA-627746E4BAC9}"/>
          </ac:spMkLst>
        </pc:spChg>
      </pc:sldChg>
      <pc:sldChg chg="modSp new del mod">
        <pc:chgData name="Darko Preiner" userId="24abb7ba-d22b-49ac-be57-27785428718a" providerId="ADAL" clId="{43B9CBBD-A9F3-4179-A1FD-E69506331B01}" dt="2025-03-24T21:45:45.188" v="275" actId="47"/>
        <pc:sldMkLst>
          <pc:docMk/>
          <pc:sldMk cId="4164749161" sldId="267"/>
        </pc:sldMkLst>
        <pc:spChg chg="mod">
          <ac:chgData name="Darko Preiner" userId="24abb7ba-d22b-49ac-be57-27785428718a" providerId="ADAL" clId="{43B9CBBD-A9F3-4179-A1FD-E69506331B01}" dt="2025-03-24T21:45:05.319" v="269" actId="6549"/>
          <ac:spMkLst>
            <pc:docMk/>
            <pc:sldMk cId="4164749161" sldId="267"/>
            <ac:spMk id="2" creationId="{D6A4E3A5-DBB5-C752-7DBB-3403062951AB}"/>
          </ac:spMkLst>
        </pc:spChg>
        <pc:spChg chg="mod">
          <ac:chgData name="Darko Preiner" userId="24abb7ba-d22b-49ac-be57-27785428718a" providerId="ADAL" clId="{43B9CBBD-A9F3-4179-A1FD-E69506331B01}" dt="2025-03-24T21:45:07.939" v="270" actId="6549"/>
          <ac:spMkLst>
            <pc:docMk/>
            <pc:sldMk cId="4164749161" sldId="267"/>
            <ac:spMk id="3" creationId="{63851A49-D6B1-5845-9498-7B008CB53B79}"/>
          </ac:spMkLst>
        </pc:spChg>
      </pc:sldChg>
      <pc:sldChg chg="modSp new del mod">
        <pc:chgData name="Darko Preiner" userId="24abb7ba-d22b-49ac-be57-27785428718a" providerId="ADAL" clId="{43B9CBBD-A9F3-4179-A1FD-E69506331B01}" dt="2025-03-24T21:45:47.052" v="276" actId="47"/>
        <pc:sldMkLst>
          <pc:docMk/>
          <pc:sldMk cId="2660828154" sldId="268"/>
        </pc:sldMkLst>
        <pc:spChg chg="mod">
          <ac:chgData name="Darko Preiner" userId="24abb7ba-d22b-49ac-be57-27785428718a" providerId="ADAL" clId="{43B9CBBD-A9F3-4179-A1FD-E69506331B01}" dt="2025-03-24T21:45:17.869" v="271" actId="6549"/>
          <ac:spMkLst>
            <pc:docMk/>
            <pc:sldMk cId="2660828154" sldId="268"/>
            <ac:spMk id="2" creationId="{99EAF5E0-7EDB-FC6A-AB0B-3C7634CF4B43}"/>
          </ac:spMkLst>
        </pc:spChg>
        <pc:spChg chg="mod">
          <ac:chgData name="Darko Preiner" userId="24abb7ba-d22b-49ac-be57-27785428718a" providerId="ADAL" clId="{43B9CBBD-A9F3-4179-A1FD-E69506331B01}" dt="2025-03-24T21:45:42.796" v="274" actId="6549"/>
          <ac:spMkLst>
            <pc:docMk/>
            <pc:sldMk cId="2660828154" sldId="268"/>
            <ac:spMk id="3" creationId="{0CE4C4DD-603F-6FC5-D60A-FFBA542B42FD}"/>
          </ac:spMkLst>
        </pc:spChg>
      </pc:sldChg>
      <pc:sldMasterChg chg="addSldLayout modSldLayout">
        <pc:chgData name="Darko Preiner" userId="24abb7ba-d22b-49ac-be57-27785428718a" providerId="ADAL" clId="{43B9CBBD-A9F3-4179-A1FD-E69506331B01}" dt="2025-03-24T21:47:11.045" v="283" actId="14100"/>
        <pc:sldMasterMkLst>
          <pc:docMk/>
          <pc:sldMasterMk cId="229691565" sldId="2147483648"/>
        </pc:sldMasterMkLst>
        <pc:sldLayoutChg chg="modSp mod">
          <pc:chgData name="Darko Preiner" userId="24abb7ba-d22b-49ac-be57-27785428718a" providerId="ADAL" clId="{43B9CBBD-A9F3-4179-A1FD-E69506331B01}" dt="2025-03-24T21:26:44.613" v="52" actId="20577"/>
          <pc:sldLayoutMkLst>
            <pc:docMk/>
            <pc:sldMasterMk cId="229691565" sldId="2147483648"/>
            <pc:sldLayoutMk cId="4117930314" sldId="2147483651"/>
          </pc:sldLayoutMkLst>
          <pc:spChg chg="mod">
            <ac:chgData name="Darko Preiner" userId="24abb7ba-d22b-49ac-be57-27785428718a" providerId="ADAL" clId="{43B9CBBD-A9F3-4179-A1FD-E69506331B01}" dt="2025-03-24T21:26:44.613" v="52" actId="20577"/>
            <ac:spMkLst>
              <pc:docMk/>
              <pc:sldMasterMk cId="229691565" sldId="2147483648"/>
              <pc:sldLayoutMk cId="4117930314" sldId="2147483651"/>
              <ac:spMk id="2" creationId="{520EAA34-6786-EE9B-32A3-197CB449D38E}"/>
            </ac:spMkLst>
          </pc:spChg>
        </pc:sldLayoutChg>
        <pc:sldLayoutChg chg="delSp modSp add mod modTransition setBg">
          <pc:chgData name="Darko Preiner" userId="24abb7ba-d22b-49ac-be57-27785428718a" providerId="ADAL" clId="{43B9CBBD-A9F3-4179-A1FD-E69506331B01}" dt="2025-03-24T21:47:11.045" v="283" actId="14100"/>
          <pc:sldLayoutMkLst>
            <pc:docMk/>
            <pc:sldMasterMk cId="229691565" sldId="2147483648"/>
            <pc:sldLayoutMk cId="481220" sldId="2147483674"/>
          </pc:sldLayoutMkLst>
          <pc:spChg chg="mod">
            <ac:chgData name="Darko Preiner" userId="24abb7ba-d22b-49ac-be57-27785428718a" providerId="ADAL" clId="{43B9CBBD-A9F3-4179-A1FD-E69506331B01}" dt="2025-03-24T21:47:11.045" v="283" actId="14100"/>
            <ac:spMkLst>
              <pc:docMk/>
              <pc:sldMasterMk cId="229691565" sldId="2147483648"/>
              <pc:sldLayoutMk cId="481220" sldId="2147483674"/>
              <ac:spMk id="3" creationId="{871F832A-795E-0EB9-1CD6-E949AF6634A1}"/>
            </ac:spMkLst>
          </pc:spChg>
          <pc:spChg chg="del">
            <ac:chgData name="Darko Preiner" userId="24abb7ba-d22b-49ac-be57-27785428718a" providerId="ADAL" clId="{43B9CBBD-A9F3-4179-A1FD-E69506331B01}" dt="2025-03-24T21:46:39.340" v="279" actId="478"/>
            <ac:spMkLst>
              <pc:docMk/>
              <pc:sldMasterMk cId="229691565" sldId="2147483648"/>
              <pc:sldLayoutMk cId="481220" sldId="2147483674"/>
              <ac:spMk id="7" creationId="{1919A603-D28F-A91E-DD87-7551E9AC7C0F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215AB4C0-9F25-0C55-27B7-A11D3B0C96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10D0846-BAB8-825D-249E-C27B499C7D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D5BC1-4653-4D1C-8957-D041D7B8059F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CA8B981-0539-7E1F-657C-88F7ED6781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4490F46-3C0A-88A5-913E-6E7E3A2B18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94DBF-9471-401F-8BC2-3637A5A226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1015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467B9E-7BB9-4A00-4D8D-F017C52BF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441" y="2235200"/>
            <a:ext cx="9144000" cy="2387600"/>
          </a:xfrm>
        </p:spPr>
        <p:txBody>
          <a:bodyPr anchor="b"/>
          <a:lstStyle>
            <a:lvl1pPr algn="l">
              <a:defRPr lang="hr-HR" sz="4000" b="1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7" name="Rezervirano mjesto teksta 36">
            <a:extLst>
              <a:ext uri="{FF2B5EF4-FFF2-40B4-BE49-F238E27FC236}">
                <a16:creationId xmlns:a16="http://schemas.microsoft.com/office/drawing/2014/main" id="{E3C34AD6-6F6A-1B32-4B18-762C3D679A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6441" y="5636630"/>
            <a:ext cx="4518384" cy="463108"/>
          </a:xfrm>
        </p:spPr>
        <p:txBody>
          <a:bodyPr>
            <a:noAutofit/>
          </a:bodyPr>
          <a:lstStyle>
            <a:lvl1pPr marL="0" indent="0">
              <a:buNone/>
              <a:defRPr lang="hr-HR" sz="12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 typeface="Arial" panose="020B0604020202020204" pitchFamily="34" charset="0"/>
              <a:buNone/>
              <a:defRPr lang="hr-HR" sz="12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hr-HR"/>
              <a:t>KLIKNITE DA BISTE DODALI PODNASLOV</a:t>
            </a:r>
          </a:p>
          <a:p>
            <a:pPr lvl="1"/>
            <a:endParaRPr lang="hr-HR"/>
          </a:p>
        </p:txBody>
      </p:sp>
      <p:sp>
        <p:nvSpPr>
          <p:cNvPr id="39" name="Rezervirano mjesto teksta 38">
            <a:extLst>
              <a:ext uri="{FF2B5EF4-FFF2-40B4-BE49-F238E27FC236}">
                <a16:creationId xmlns:a16="http://schemas.microsoft.com/office/drawing/2014/main" id="{D1DE5F75-E4FD-38AC-A10E-4B28D3A176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2125" y="5636389"/>
            <a:ext cx="2314716" cy="463108"/>
          </a:xfrm>
        </p:spPr>
        <p:txBody>
          <a:bodyPr>
            <a:noAutofit/>
          </a:bodyPr>
          <a:lstStyle>
            <a:lvl1pPr marL="0" indent="0">
              <a:buNone/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1pPr>
            <a:lvl2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2pPr>
            <a:lvl3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3pPr>
            <a:lvl4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4pPr>
            <a:lvl5pPr>
              <a:defRPr lang="hr-HR" sz="1400" kern="1200" dirty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hr-HR"/>
              <a:t>Autor</a:t>
            </a:r>
          </a:p>
        </p:txBody>
      </p:sp>
      <p:sp>
        <p:nvSpPr>
          <p:cNvPr id="40" name="Rezervirano mjesto teksta 38">
            <a:extLst>
              <a:ext uri="{FF2B5EF4-FFF2-40B4-BE49-F238E27FC236}">
                <a16:creationId xmlns:a16="http://schemas.microsoft.com/office/drawing/2014/main" id="{0EF47078-DB24-FBD7-C602-3F8C9238BE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43082" y="5636389"/>
            <a:ext cx="2504279" cy="463108"/>
          </a:xfrm>
        </p:spPr>
        <p:txBody>
          <a:bodyPr>
            <a:noAutofit/>
          </a:bodyPr>
          <a:lstStyle>
            <a:lvl1pPr marL="0" indent="0">
              <a:buNone/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1pPr>
            <a:lvl2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2pPr>
            <a:lvl3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3pPr>
            <a:lvl4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4pPr>
            <a:lvl5pPr>
              <a:defRPr lang="hr-HR" sz="1400" kern="1200" dirty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hr-HR"/>
              <a:t>Zagreb, mjesec 2025</a:t>
            </a:r>
          </a:p>
        </p:txBody>
      </p:sp>
    </p:spTree>
    <p:extLst>
      <p:ext uri="{BB962C8B-B14F-4D97-AF65-F5344CB8AC3E}">
        <p14:creationId xmlns:p14="http://schemas.microsoft.com/office/powerpoint/2010/main" val="309963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D5EE45-272A-1048-F2FE-B818A4D3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4FDBF78-4A46-30B9-D3F5-64B5A65AD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94124BC-BB5E-3717-D485-FCD5456FD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3FC3706-2799-090A-6576-DF121E292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8C92DED-B16F-FCC2-5FD8-89E35D8F8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19BA7EC-59D1-2A80-2E6D-9D694374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2498-80CE-401E-A882-96A924730E8A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D1271C1-EB6C-4D5C-DEB8-894D4C32A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2A38F5F-DB4B-5705-4612-94FCE0E02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11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teksta 9">
            <a:extLst>
              <a:ext uri="{FF2B5EF4-FFF2-40B4-BE49-F238E27FC236}">
                <a16:creationId xmlns:a16="http://schemas.microsoft.com/office/drawing/2014/main" id="{854C1210-1027-73D4-EAA9-92CDFF38A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5090" y="1481964"/>
            <a:ext cx="5496910" cy="5478423"/>
          </a:xfrm>
          <a:noFill/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lang="hr-HR" sz="3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r"/>
            <a:r>
              <a:rPr lang="hr-HR"/>
              <a:t>01</a:t>
            </a:r>
          </a:p>
        </p:txBody>
      </p:sp>
      <p:sp>
        <p:nvSpPr>
          <p:cNvPr id="12" name="Rezervirano mjesto teksta 11">
            <a:extLst>
              <a:ext uri="{FF2B5EF4-FFF2-40B4-BE49-F238E27FC236}">
                <a16:creationId xmlns:a16="http://schemas.microsoft.com/office/drawing/2014/main" id="{35D015BC-0EC7-B6F0-9A46-7E9C089726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711" y="2259067"/>
            <a:ext cx="2322731" cy="4247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hr-HR" sz="1200" cap="all" dirty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hr-HR"/>
              <a:t>Opis/ podnaslov poglavlja</a:t>
            </a:r>
          </a:p>
        </p:txBody>
      </p:sp>
      <p:sp>
        <p:nvSpPr>
          <p:cNvPr id="14" name="Rezervirano mjesto teksta 13">
            <a:extLst>
              <a:ext uri="{FF2B5EF4-FFF2-40B4-BE49-F238E27FC236}">
                <a16:creationId xmlns:a16="http://schemas.microsoft.com/office/drawing/2014/main" id="{9348E800-7460-3AA0-567E-24092B86C5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711" y="1072548"/>
            <a:ext cx="4309296" cy="64633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hr-HR" sz="4000" b="1" dirty="0">
                <a:solidFill>
                  <a:srgbClr val="009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hr-HR"/>
              <a:t>Naslov poglavlja</a:t>
            </a:r>
          </a:p>
        </p:txBody>
      </p:sp>
    </p:spTree>
    <p:extLst>
      <p:ext uri="{BB962C8B-B14F-4D97-AF65-F5344CB8AC3E}">
        <p14:creationId xmlns:p14="http://schemas.microsoft.com/office/powerpoint/2010/main" val="1966530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4B2525C-A858-FC63-8796-D355241C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2498-80CE-401E-A882-96A924730E8A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7B34772-8155-22E0-3B80-8BA58144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F3C4B39-DCD8-389A-E828-E660F97D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1842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FE3445-7580-5681-2E96-877CFF24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403A94-72F0-7BA3-6A39-A8E092ED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E93E614-594B-73BC-1B1C-DAAC1C2FB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CCDF034-4A2B-A978-7BA5-8B00D027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2498-80CE-401E-A882-96A924730E8A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FB97347-0823-138A-66D3-2FB64839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5537946-9194-8E43-3588-6BC2EB1C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279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5CBE14-285A-D067-97CD-F21CC0D95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97D86B6-5BD5-32D0-5CBE-A13CB2330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CA4CF65-2AEF-038C-EA88-CDD2EF339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2498-80CE-401E-A882-96A924730E8A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8434948-E40B-25FF-DB04-BF5ADE225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5921997-13E6-D58A-9AA7-68909BCF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992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D387E54-167C-B314-B068-F66717761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5F06CA0-D669-A69E-159A-4111F2964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3B74A24-6A6C-5A57-E849-89F5E3E27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2498-80CE-401E-A882-96A924730E8A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673B4B-E0E8-D42A-F16F-AAD1B2A5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7336662-C8A1-C10C-D62E-CB0B7026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1695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1DAE5B-E32D-E4EA-3E2B-30FD1D372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8A60638-9498-5B56-13D3-5F24CBCB2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C72138-0C3E-3459-03CE-DF5BBB0F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D410F3E-40A1-4066-00E8-5AE99CC3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6157E0F-6442-1DF9-770B-2616512B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2422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7CBB3D-36FB-8C71-7632-81442C32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C42097-7DC0-7ECD-73A8-63BA2A8C3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322D40-EA6B-DC03-ED5F-EEB4104D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601359C-60FF-85D2-F8E4-6B3F5918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7ED7188-3972-BA5E-AABE-4DEF73F5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4321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1BF868-ECC9-2775-2204-56A68A99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8E8506D-A5D3-E78F-58E2-D5DB3E1C8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4FEE2C-ABF9-F551-E58C-B8B661BC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AA2BA62-BAA0-81DD-CFE7-25BEF243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A2134DD-71DB-F1E3-C923-4C90083D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8687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D257E7-4721-3AA8-31BC-CDE5BBFEA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427709D-AB1A-B6BE-7601-E15D5E71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F4AAA95-7DA0-24D8-BE90-EFEBBE91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B8D039E-62E6-1AB5-5976-EE4F202D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80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1F832A-795E-0EB9-1CD6-E949AF663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05" y="2650603"/>
            <a:ext cx="10624595" cy="370389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hr-HR" sz="20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8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6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4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20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1919A603-D28F-A91E-DD87-7551E9AC7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1090338"/>
            <a:ext cx="10624595" cy="1201449"/>
          </a:xfrm>
        </p:spPr>
        <p:txBody>
          <a:bodyPr>
            <a:normAutofit/>
          </a:bodyPr>
          <a:lstStyle>
            <a:lvl1pPr>
              <a:defRPr lang="hr-HR" sz="2400" b="1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36595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2BFB18C-22ED-9E60-A55D-69990BC0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3DD15D0-FB81-0AC3-15CB-0AC33A63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CD07FE4-9973-D408-0D82-1CFD8806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8263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80F438-E950-E1F7-786B-880113B26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FD61DD-F3F5-A9EB-6FD6-E134BE77B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C8B23E1-D34C-E7A1-968D-8DA635721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82CCD6D-E720-6147-EF4C-2EBC27D1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230B26A-91A5-DC39-3680-1622138B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D24F5FB-526B-3BBB-49ED-0BB9987E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3773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2729DA-EF17-FC5D-65E3-794D019B0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90A3C0D-3A02-8B65-0F5D-2F0A881D9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7B07238-5812-D5A6-5387-18E95D85F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54EACA4-FD63-90DF-3359-3AE82F32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689AAAC-FF45-ACB5-9A62-A67C0E3A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CF5EDF6-BFD1-EC39-FFC0-9B7FCA3D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74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34D821-328B-8C48-DFD8-0580B412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359A3F2-4BB3-4734-2EFD-995B34DF6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4A7802C-491D-6540-BCE8-D1813C529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92DBDBA-1FF4-19E3-3A04-9C839635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380F88-C4DE-3571-F00B-10A064CC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7209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FC092F3-7908-49D4-CB2E-7BBCE25E4C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89B6518-2392-CFCE-455A-489E04929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408D9C2-FE75-DEF0-D02B-A8E7DA88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3E6F-46BA-4740-BB19-9D0EBBF41886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CA300D3-3B66-74C9-2A79-F5D781799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D15D5C0-E662-9A5E-4E37-27ECD379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193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 sadržaj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1F832A-795E-0EB9-1CD6-E949AF663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05" y="1166648"/>
            <a:ext cx="10624595" cy="518785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hr-HR" sz="20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8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6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4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20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</p:txBody>
      </p:sp>
    </p:spTree>
    <p:extLst>
      <p:ext uri="{BB962C8B-B14F-4D97-AF65-F5344CB8AC3E}">
        <p14:creationId xmlns:p14="http://schemas.microsoft.com/office/powerpoint/2010/main" val="48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sadrža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534B53-DB2F-A2FB-0BA5-C12F0A23A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205" y="2639027"/>
            <a:ext cx="5254906" cy="3537935"/>
          </a:xfrm>
        </p:spPr>
        <p:txBody>
          <a:bodyPr/>
          <a:lstStyle>
            <a:lvl1pPr>
              <a:defRPr lang="hr-HR" sz="20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endParaRPr lang="hr-HR"/>
          </a:p>
          <a:p>
            <a:pPr lvl="0"/>
            <a:endParaRPr lang="hr-HR"/>
          </a:p>
        </p:txBody>
      </p:sp>
      <p:sp>
        <p:nvSpPr>
          <p:cNvPr id="8" name="Rezervirano mjesto sadržaja 3">
            <a:extLst>
              <a:ext uri="{FF2B5EF4-FFF2-40B4-BE49-F238E27FC236}">
                <a16:creationId xmlns:a16="http://schemas.microsoft.com/office/drawing/2014/main" id="{A11196E5-6E7A-83AF-70ED-916CC6AAF20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16885" y="2609711"/>
            <a:ext cx="5145910" cy="3567251"/>
          </a:xfrm>
        </p:spPr>
        <p:txBody>
          <a:bodyPr>
            <a:normAutofit/>
          </a:bodyPr>
          <a:lstStyle>
            <a:lvl1pPr>
              <a:defRPr lang="hr-HR" sz="20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0EAC3A72-01F9-0215-AB1D-F2F33B7E0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1090338"/>
            <a:ext cx="10733590" cy="1201449"/>
          </a:xfrm>
        </p:spPr>
        <p:txBody>
          <a:bodyPr>
            <a:normAutofit/>
          </a:bodyPr>
          <a:lstStyle>
            <a:lvl1pPr>
              <a:defRPr lang="hr-HR" sz="2400" b="1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17598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sporedb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6ED2162-03C8-DE40-71BB-EE786C16A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206" y="2521920"/>
            <a:ext cx="355775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hr-HR" sz="1400" b="1" kern="1200" dirty="0" smtClean="0">
                <a:solidFill>
                  <a:srgbClr val="0091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4C040B5-6847-321B-3087-9A7474411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655" y="3428999"/>
            <a:ext cx="3557752" cy="2956069"/>
          </a:xfrm>
        </p:spPr>
        <p:txBody>
          <a:bodyPr>
            <a:normAutofit/>
          </a:bodyPr>
          <a:lstStyle>
            <a:lvl1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Rezervirano mjesto teksta 2">
            <a:extLst>
              <a:ext uri="{FF2B5EF4-FFF2-40B4-BE49-F238E27FC236}">
                <a16:creationId xmlns:a16="http://schemas.microsoft.com/office/drawing/2014/main" id="{45604B2F-B356-E1CA-14A2-14A41A6922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05679" y="2521920"/>
            <a:ext cx="355775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hr-HR" sz="1400" b="1" kern="1200" dirty="0" smtClean="0">
                <a:solidFill>
                  <a:srgbClr val="0091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Rezervirano mjesto sadržaja 3">
            <a:extLst>
              <a:ext uri="{FF2B5EF4-FFF2-40B4-BE49-F238E27FC236}">
                <a16:creationId xmlns:a16="http://schemas.microsoft.com/office/drawing/2014/main" id="{D5901707-C618-3189-EBDB-F35B72D8EB4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05679" y="3428999"/>
            <a:ext cx="3557752" cy="2956069"/>
          </a:xfrm>
        </p:spPr>
        <p:txBody>
          <a:bodyPr>
            <a:normAutofit/>
          </a:bodyPr>
          <a:lstStyle>
            <a:lvl1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Rezervirano mjesto teksta 2">
            <a:extLst>
              <a:ext uri="{FF2B5EF4-FFF2-40B4-BE49-F238E27FC236}">
                <a16:creationId xmlns:a16="http://schemas.microsoft.com/office/drawing/2014/main" id="{7A4948DA-E16E-21D5-5775-34A517F364B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293704" y="2521920"/>
            <a:ext cx="355775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hr-HR" sz="1400" b="1" kern="1200" dirty="0" smtClean="0">
                <a:solidFill>
                  <a:srgbClr val="0091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5" name="Rezervirano mjesto sadržaja 3">
            <a:extLst>
              <a:ext uri="{FF2B5EF4-FFF2-40B4-BE49-F238E27FC236}">
                <a16:creationId xmlns:a16="http://schemas.microsoft.com/office/drawing/2014/main" id="{16B50FD2-B272-7CC3-3E13-958DA9DC1A2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93704" y="3428999"/>
            <a:ext cx="3557752" cy="2956069"/>
          </a:xfrm>
        </p:spPr>
        <p:txBody>
          <a:bodyPr>
            <a:normAutofit/>
          </a:bodyPr>
          <a:lstStyle>
            <a:lvl1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7" name="Naslov 1">
            <a:extLst>
              <a:ext uri="{FF2B5EF4-FFF2-40B4-BE49-F238E27FC236}">
                <a16:creationId xmlns:a16="http://schemas.microsoft.com/office/drawing/2014/main" id="{1FC5D484-A542-C352-4DF1-D755845A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1090338"/>
            <a:ext cx="11122251" cy="1201449"/>
          </a:xfrm>
        </p:spPr>
        <p:txBody>
          <a:bodyPr>
            <a:normAutofit/>
          </a:bodyPr>
          <a:lstStyle>
            <a:lvl1pPr>
              <a:defRPr lang="hr-HR" sz="2400" b="1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64877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sadrža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534B53-DB2F-A2FB-0BA5-C12F0A23A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205" y="2537066"/>
            <a:ext cx="3407979" cy="3660438"/>
          </a:xfrm>
        </p:spPr>
        <p:txBody>
          <a:bodyPr/>
          <a:lstStyle>
            <a:lvl1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0"/>
            <a:endParaRPr lang="hr-HR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F97A546-D314-CC78-65A1-325C27F64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7512" y="2537066"/>
            <a:ext cx="3407979" cy="3694574"/>
          </a:xfrm>
        </p:spPr>
        <p:txBody>
          <a:bodyPr/>
          <a:lstStyle>
            <a:lvl1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Rezervirano mjesto sadržaja 3">
            <a:extLst>
              <a:ext uri="{FF2B5EF4-FFF2-40B4-BE49-F238E27FC236}">
                <a16:creationId xmlns:a16="http://schemas.microsoft.com/office/drawing/2014/main" id="{A11196E5-6E7A-83AF-70ED-916CC6AAF20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054816" y="2519998"/>
            <a:ext cx="3407979" cy="3694573"/>
          </a:xfrm>
        </p:spPr>
        <p:txBody>
          <a:bodyPr>
            <a:normAutofit/>
          </a:bodyPr>
          <a:lstStyle>
            <a:lvl1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hr-HR" sz="140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2E60CD60-9D23-F979-29FF-25CE2259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05" y="1090338"/>
            <a:ext cx="10733590" cy="1201449"/>
          </a:xfrm>
        </p:spPr>
        <p:txBody>
          <a:bodyPr>
            <a:normAutofit/>
          </a:bodyPr>
          <a:lstStyle>
            <a:lvl1pPr>
              <a:defRPr lang="hr-HR" sz="2400" b="1" kern="1200" dirty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7220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320C6C-AD99-2654-BE45-A69B6FD6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92192"/>
            <a:ext cx="3932237" cy="1336880"/>
          </a:xfrm>
        </p:spPr>
        <p:txBody>
          <a:bodyPr anchor="b"/>
          <a:lstStyle>
            <a:lvl1pPr>
              <a:defRPr lang="hr-HR" sz="2400" b="1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860C4BC-E86E-10FC-324C-3E505395D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62309" y="1192192"/>
            <a:ext cx="6319777" cy="5220802"/>
          </a:xfrm>
        </p:spPr>
        <p:txBody>
          <a:bodyPr>
            <a:normAutofit/>
          </a:bodyPr>
          <a:lstStyle>
            <a:lvl1pPr marL="0" indent="0">
              <a:buNone/>
              <a:defRPr lang="hr-HR" sz="2400" b="0" kern="1200" dirty="0" smtClean="0">
                <a:solidFill>
                  <a:srgbClr val="7170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5A1782C-C4EB-B5A2-2E1B-5B7FE6DF4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1406"/>
            <a:ext cx="3932237" cy="381158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hr-HR" sz="2000" b="0" dirty="0" smtClean="0">
                <a:solidFill>
                  <a:srgbClr val="7170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151356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0EAA34-6786-EE9B-32A3-197CB449D3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441" y="3717574"/>
            <a:ext cx="10515600" cy="646331"/>
          </a:xfrm>
          <a:noFill/>
        </p:spPr>
        <p:txBody>
          <a:bodyPr wrap="square">
            <a:spAutoFit/>
          </a:bodyPr>
          <a:lstStyle>
            <a:lvl1pPr>
              <a:defRPr lang="hr-HR" sz="4000" b="1">
                <a:solidFill>
                  <a:srgbClr val="0091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hr-HR"/>
              <a:t>Kliknite da biste dodali tekst</a:t>
            </a:r>
          </a:p>
        </p:txBody>
      </p:sp>
      <p:sp>
        <p:nvSpPr>
          <p:cNvPr id="7" name="Rezervirano mjesto teksta 36">
            <a:extLst>
              <a:ext uri="{FF2B5EF4-FFF2-40B4-BE49-F238E27FC236}">
                <a16:creationId xmlns:a16="http://schemas.microsoft.com/office/drawing/2014/main" id="{F97F2886-B367-533B-4F72-BA6039FB57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6441" y="5636630"/>
            <a:ext cx="4518384" cy="463108"/>
          </a:xfrm>
        </p:spPr>
        <p:txBody>
          <a:bodyPr>
            <a:noAutofit/>
          </a:bodyPr>
          <a:lstStyle>
            <a:lvl1pPr marL="0" indent="0">
              <a:buNone/>
              <a:defRPr lang="hr-HR" sz="12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 typeface="Arial" panose="020B0604020202020204" pitchFamily="34" charset="0"/>
              <a:buNone/>
              <a:defRPr lang="hr-HR" sz="12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>
              <a:defRPr lang="hr-HR" sz="12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3pPr>
            <a:lvl4pPr>
              <a:defRPr lang="hr-HR" sz="12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4pPr>
            <a:lvl5pPr>
              <a:defRPr lang="hr-HR" sz="1200" kern="1200" dirty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hr-HR"/>
              <a:t>PODNASLOV</a:t>
            </a:r>
          </a:p>
          <a:p>
            <a:pPr lvl="1"/>
            <a:endParaRPr lang="hr-HR"/>
          </a:p>
        </p:txBody>
      </p:sp>
      <p:sp>
        <p:nvSpPr>
          <p:cNvPr id="8" name="Rezervirano mjesto teksta 38">
            <a:extLst>
              <a:ext uri="{FF2B5EF4-FFF2-40B4-BE49-F238E27FC236}">
                <a16:creationId xmlns:a16="http://schemas.microsoft.com/office/drawing/2014/main" id="{5687EC65-3F2B-A77F-FFC7-BD17DC457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2125" y="5636389"/>
            <a:ext cx="2314716" cy="463108"/>
          </a:xfrm>
        </p:spPr>
        <p:txBody>
          <a:bodyPr>
            <a:noAutofit/>
          </a:bodyPr>
          <a:lstStyle>
            <a:lvl1pPr marL="0" indent="0">
              <a:buNone/>
              <a:defRPr lang="hr-HR" sz="14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2pPr>
            <a:lvl3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3pPr>
            <a:lvl4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4pPr>
            <a:lvl5pPr>
              <a:defRPr lang="hr-HR" sz="1400" kern="1200" dirty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hr-HR"/>
              <a:t>Autor</a:t>
            </a:r>
          </a:p>
        </p:txBody>
      </p:sp>
      <p:sp>
        <p:nvSpPr>
          <p:cNvPr id="9" name="Rezervirano mjesto teksta 38">
            <a:extLst>
              <a:ext uri="{FF2B5EF4-FFF2-40B4-BE49-F238E27FC236}">
                <a16:creationId xmlns:a16="http://schemas.microsoft.com/office/drawing/2014/main" id="{58DC73B5-3C4D-0098-B4A0-B6F2C805E5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43082" y="5636389"/>
            <a:ext cx="2504279" cy="463108"/>
          </a:xfrm>
        </p:spPr>
        <p:txBody>
          <a:bodyPr>
            <a:noAutofit/>
          </a:bodyPr>
          <a:lstStyle>
            <a:lvl1pPr marL="0" indent="0">
              <a:buNone/>
              <a:defRPr lang="hr-HR" sz="14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2pPr>
            <a:lvl3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3pPr>
            <a:lvl4pPr>
              <a:defRPr lang="hr-HR" sz="1400" kern="1200" dirty="0" smtClean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4pPr>
            <a:lvl5pPr>
              <a:defRPr lang="hr-HR" sz="1400" kern="1200" dirty="0">
                <a:solidFill>
                  <a:srgbClr val="71707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hr-HR"/>
              <a:t>Zagreb, mjesec 2025</a:t>
            </a:r>
          </a:p>
        </p:txBody>
      </p:sp>
    </p:spTree>
    <p:extLst>
      <p:ext uri="{BB962C8B-B14F-4D97-AF65-F5344CB8AC3E}">
        <p14:creationId xmlns:p14="http://schemas.microsoft.com/office/powerpoint/2010/main" val="411793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76C4EF-B67E-409B-3BF4-1FE908C2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CD8F24-DBA3-81E9-74B3-5C45F2FED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6094C97-4F6C-EB25-E920-78BB1B973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E5E9D3F-2EF7-7F80-4B38-393243490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2498-80CE-401E-A882-96A924730E8A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73F248E-5D1E-0C99-570D-6D29FE3B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1AF0C4B-3FBA-ABBF-A7B7-C38374B8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499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0959EC3-82C5-2786-BD7A-4208C415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833B83F-9E6B-B8E5-9896-E7552D7EA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5CB588-6D00-DD8D-6F07-D44108A17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1F2498-80CE-401E-A882-96A924730E8A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1C77BEB-8E09-884F-47FA-F35A0ED99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5829AC-C809-0A66-3660-E722CA931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2B4B55-3C80-4AB5-BDF9-D234A69042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69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3" r:id="rId4"/>
    <p:sldLayoutId id="2147483672" r:id="rId5"/>
    <p:sldLayoutId id="2147483664" r:id="rId6"/>
    <p:sldLayoutId id="2147483657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6E059C2-4578-B9D3-700F-3DE08A4A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177F6B1-AC16-52BA-43D0-9B7DF20A9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697116F-9CDF-7B06-DB92-148ADB87A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F3E6F-46BA-4740-BB19-9D0EBBF41886}" type="datetimeFigureOut">
              <a:rPr lang="hr-HR" smtClean="0"/>
              <a:t>24.3.2025.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AAE540A-69AB-2F72-8E06-1CF9597BE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5FF60C9-BE9D-A9D3-7614-DB33E4A5B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58C4FD-748C-4CCC-A401-6BBBC7F9D9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222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AB6DAB1D-2C89-F8AB-6168-213C8ABD1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440" y="3148314"/>
            <a:ext cx="10881774" cy="1474486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4891E6EB-DBFF-3011-4C9A-35DE973B83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6441" y="5636630"/>
            <a:ext cx="4246180" cy="463108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FC471C16-9F22-DA74-F957-D83246D058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75154" y="5636389"/>
            <a:ext cx="3001287" cy="46310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teksta 8">
            <a:extLst>
              <a:ext uri="{FF2B5EF4-FFF2-40B4-BE49-F238E27FC236}">
                <a16:creationId xmlns:a16="http://schemas.microsoft.com/office/drawing/2014/main" id="{9CE385C4-D924-14D1-76D4-10E3FC47A2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480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729EBEE7-2B84-198C-140E-19F1F8E39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9BE1E9EF-1ED7-125A-78BA-FA63A06F5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80FFA9E6-34BA-900B-C432-8B0D68383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6ECCF0D5-5CC9-A388-366F-675AFA9F7E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995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DED9EEA7-7E61-5787-F74A-E95F2E2FD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4F941726-A0E8-5518-809E-2D4753A27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333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14163C4-CFC5-CFCF-0EEB-9AEF9DBCB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663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4ADB5D8-35F4-0320-8B97-5BEC102EB9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/>
              <a:t>01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94F89FF-4A2C-FFE7-40D5-446294D73F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74EBD549-10E6-8DAC-04EE-CAF6266D49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2354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C3CBF0D7-8EDE-5098-5399-5A98B48FCF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3FE900F-BECE-84D2-6A80-12B3C2664FE9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F7657949-2EEE-13E6-DFD5-45C82075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031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829FBEB-B810-9F64-A706-1F23457633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9E825BF-38F1-FFDC-94D3-F742A455DB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BF0D49B4-7181-74D4-A4B4-2875C0D83CD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C45DB05D-59F4-579F-BE77-AC0A4F1C763F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teksta 8">
            <a:extLst>
              <a:ext uri="{FF2B5EF4-FFF2-40B4-BE49-F238E27FC236}">
                <a16:creationId xmlns:a16="http://schemas.microsoft.com/office/drawing/2014/main" id="{5C01937B-BD26-0F0C-01E2-B3C4C3971A52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FDDBBDA5-AFD0-CC4C-EC1D-9699654997B8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1F195F19-19C6-1F5A-286E-399F83F3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371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>
            <a:extLst>
              <a:ext uri="{FF2B5EF4-FFF2-40B4-BE49-F238E27FC236}">
                <a16:creationId xmlns:a16="http://schemas.microsoft.com/office/drawing/2014/main" id="{2907AFC1-15A7-DB84-E108-041C92C9BE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/>
              <a:t>02</a:t>
            </a:r>
          </a:p>
        </p:txBody>
      </p:sp>
      <p:sp>
        <p:nvSpPr>
          <p:cNvPr id="10" name="Rezervirano mjesto teksta 9">
            <a:extLst>
              <a:ext uri="{FF2B5EF4-FFF2-40B4-BE49-F238E27FC236}">
                <a16:creationId xmlns:a16="http://schemas.microsoft.com/office/drawing/2014/main" id="{7528753E-8859-D666-2AB3-3093B2487F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teksta 10">
            <a:extLst>
              <a:ext uri="{FF2B5EF4-FFF2-40B4-BE49-F238E27FC236}">
                <a16:creationId xmlns:a16="http://schemas.microsoft.com/office/drawing/2014/main" id="{279B64E4-A6AB-57DD-CEF3-2F5261BA96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0530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8F532F3C-B066-F246-CD48-3C134E39EB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DA24969-5F9D-0733-EF8A-7A77CCCFE5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F9345D5A-6401-11DD-C53A-DC340B4F5590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2A1C0986-E14A-BE3E-5BBC-685148A4D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052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03EEAFD1-E68A-A63A-A883-077A29F7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like 4">
            <a:extLst>
              <a:ext uri="{FF2B5EF4-FFF2-40B4-BE49-F238E27FC236}">
                <a16:creationId xmlns:a16="http://schemas.microsoft.com/office/drawing/2014/main" id="{077E949B-229B-23F3-A66D-2DD31C5733F3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936AFBAD-F9E5-766A-EB1B-7D3A54726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72609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Široki zaslon</PresentationFormat>
  <Paragraphs>2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Tema sustava Office</vt:lpstr>
      <vt:lpstr>Prilagođeni dizajn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Darko Preiner</dc:creator>
  <cp:lastModifiedBy>Darko Preiner</cp:lastModifiedBy>
  <cp:revision>1</cp:revision>
  <dcterms:created xsi:type="dcterms:W3CDTF">2025-03-24T14:32:39Z</dcterms:created>
  <dcterms:modified xsi:type="dcterms:W3CDTF">2025-03-24T22:09:17Z</dcterms:modified>
</cp:coreProperties>
</file>