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5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F5B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02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81A87-5658-4E86-A7BF-744F6C44E72D}" type="datetimeFigureOut">
              <a:rPr lang="hr-HR" smtClean="0"/>
              <a:t>5.4.2017.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05329-3C5F-489C-BC28-62183612F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751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1F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16552"/>
            <a:ext cx="7812000" cy="2179677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r>
              <a:rPr lang="hr-HR" dirty="0" smtClean="0"/>
              <a:t>T</a:t>
            </a:r>
            <a:r>
              <a:rPr lang="en-US" dirty="0" err="1" smtClean="0"/>
              <a:t>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08"/>
            <a:ext cx="9144000" cy="981456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85800" y="3636325"/>
            <a:ext cx="781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100" dirty="0" smtClean="0">
                <a:solidFill>
                  <a:schemeClr val="bg1"/>
                </a:solidFill>
              </a:rPr>
              <a:t>ZAVRŠNI RAD</a:t>
            </a:r>
            <a:endParaRPr lang="hr-HR" sz="21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85800" y="4181745"/>
            <a:ext cx="781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Preddiplomski studij</a:t>
            </a:r>
            <a:endParaRPr lang="hr-HR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685800" y="5664746"/>
            <a:ext cx="1202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STUDENT</a:t>
            </a:r>
            <a:r>
              <a:rPr lang="hr-HR" sz="1400" dirty="0" smtClean="0">
                <a:solidFill>
                  <a:schemeClr val="bg1"/>
                </a:solidFill>
              </a:rPr>
              <a:t>:</a:t>
            </a:r>
            <a:endParaRPr lang="hr-HR" sz="1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7295035" y="5641768"/>
            <a:ext cx="1202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MENTOR</a:t>
            </a:r>
            <a:r>
              <a:rPr lang="hr-HR" sz="1400" dirty="0" smtClean="0">
                <a:solidFill>
                  <a:schemeClr val="bg1"/>
                </a:solidFill>
              </a:rPr>
              <a:t>:</a:t>
            </a:r>
            <a:endParaRPr lang="hr-H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284765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73848" y="1512046"/>
            <a:ext cx="7812000" cy="2089991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5600">
                <a:solidFill>
                  <a:srgbClr val="001F5B"/>
                </a:solidFill>
              </a:defRPr>
            </a:lvl1pPr>
          </a:lstStyle>
          <a:p>
            <a:r>
              <a:rPr lang="en-US" dirty="0" smtClean="0"/>
              <a:t>Click to edit </a:t>
            </a:r>
            <a:r>
              <a:rPr lang="hr-HR" dirty="0" err="1" smtClean="0"/>
              <a:t>Chapter</a:t>
            </a:r>
            <a:r>
              <a:rPr lang="en-US" dirty="0" smtClean="0"/>
              <a:t>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60928" y="3747246"/>
            <a:ext cx="6840000" cy="2498165"/>
          </a:xfr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1000"/>
              </a:spcBef>
              <a:buNone/>
              <a:defRPr sz="2400">
                <a:solidFill>
                  <a:srgbClr val="55565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</a:t>
            </a:r>
            <a:r>
              <a:rPr lang="hr-HR" dirty="0" err="1" smtClean="0"/>
              <a:t>Section</a:t>
            </a:r>
            <a:r>
              <a:rPr lang="en-US" dirty="0" smtClean="0"/>
              <a:t>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03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986400"/>
            <a:ext cx="7886700" cy="932047"/>
          </a:xfrm>
        </p:spPr>
        <p:txBody>
          <a:bodyPr anchor="b" anchorCtr="0">
            <a:normAutofit/>
          </a:bodyPr>
          <a:lstStyle>
            <a:lvl1pPr>
              <a:lnSpc>
                <a:spcPct val="80000"/>
              </a:lnSpc>
              <a:defRPr sz="3200"/>
            </a:lvl1pPr>
          </a:lstStyle>
          <a:p>
            <a:r>
              <a:rPr lang="en-US" dirty="0" smtClean="0"/>
              <a:t>Click to edit </a:t>
            </a:r>
            <a:r>
              <a:rPr lang="hr-HR" dirty="0" err="1" smtClean="0"/>
              <a:t>Section</a:t>
            </a:r>
            <a:r>
              <a:rPr lang="en-US" dirty="0" smtClean="0"/>
              <a:t>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21647"/>
            <a:ext cx="7886700" cy="4440517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7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294-9677-4579-8BC0-522C6EF6E80B}" type="datetimeFigureOut">
              <a:rPr lang="hr-HR" smtClean="0"/>
              <a:t>5.4.2017.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BF4-1BD4-4459-9DB8-EEA40488E13A}" type="slidenum">
              <a:rPr lang="hr-HR" smtClean="0"/>
              <a:t>‹#›</a:t>
            </a:fld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3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8650" y="1925729"/>
            <a:ext cx="7887891" cy="402085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6025109"/>
            <a:ext cx="7885509" cy="82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28650" y="962689"/>
            <a:ext cx="7886700" cy="776941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5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968197"/>
            <a:ext cx="7885509" cy="776941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39" y="6018306"/>
            <a:ext cx="7885509" cy="82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628650" y="1926951"/>
            <a:ext cx="7886700" cy="388217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add </a:t>
            </a:r>
            <a:r>
              <a:rPr lang="hr-HR" dirty="0" smtClean="0"/>
              <a:t>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9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5"/>
            <a:ext cx="2949178" cy="1433045"/>
          </a:xfrm>
        </p:spPr>
        <p:txBody>
          <a:bodyPr anchor="t" anchorCtr="0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5485092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52700"/>
            <a:ext cx="2949178" cy="39198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57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551953"/>
            <a:ext cx="3886200" cy="3625009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551953"/>
            <a:ext cx="3886200" cy="362501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294-9677-4579-8BC0-522C6EF6E80B}" type="datetimeFigureOut">
              <a:rPr lang="hr-HR" smtClean="0"/>
              <a:t>5.4.2017.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BF4-1BD4-4459-9DB8-EEA40488E13A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66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86118"/>
            <a:ext cx="7886700" cy="145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587812"/>
            <a:ext cx="7886700" cy="3589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EE294-9677-4579-8BC0-522C6EF6E80B}" type="datetimeFigureOut">
              <a:rPr lang="hr-HR" smtClean="0"/>
              <a:t>5.4.2017.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DABF4-1BD4-4459-9DB8-EEA40488E1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500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2" r:id="rId3"/>
    <p:sldLayoutId id="2147483667" r:id="rId4"/>
    <p:sldLayoutId id="2147483669" r:id="rId5"/>
    <p:sldLayoutId id="2147483671" r:id="rId6"/>
    <p:sldLayoutId id="2147483668" r:id="rId7"/>
    <p:sldLayoutId id="214748366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1F5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8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8" name="TextBox 7" title="Ime Prezime"/>
          <p:cNvSpPr txBox="1"/>
          <p:nvPr/>
        </p:nvSpPr>
        <p:spPr>
          <a:xfrm>
            <a:off x="685800" y="5908506"/>
            <a:ext cx="3874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800" dirty="0" smtClean="0">
                <a:solidFill>
                  <a:schemeClr val="bg1"/>
                </a:solidFill>
              </a:rPr>
              <a:t>Ime Prezime</a:t>
            </a:r>
          </a:p>
        </p:txBody>
      </p:sp>
      <p:sp>
        <p:nvSpPr>
          <p:cNvPr id="9" name="TextBox 8" title="Ime Prezime"/>
          <p:cNvSpPr txBox="1"/>
          <p:nvPr/>
        </p:nvSpPr>
        <p:spPr>
          <a:xfrm>
            <a:off x="4623553" y="5913556"/>
            <a:ext cx="3874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800" dirty="0" smtClean="0">
                <a:solidFill>
                  <a:schemeClr val="bg1"/>
                </a:solidFill>
              </a:rPr>
              <a:t>Titula. Ime Prezime</a:t>
            </a:r>
            <a:endParaRPr lang="hr-HR" sz="1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520597"/>
            <a:ext cx="781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Naziv Preddiplomskog studija</a:t>
            </a:r>
            <a:endParaRPr lang="hr-HR" sz="2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85800" y="6442911"/>
            <a:ext cx="7811999" cy="415089"/>
          </a:xfrm>
        </p:spPr>
        <p:txBody>
          <a:bodyPr anchor="t" anchorCtr="0"/>
          <a:lstStyle/>
          <a:p>
            <a:pPr algn="ctr"/>
            <a:r>
              <a:rPr lang="hr-H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Zagreb, </a:t>
            </a:r>
            <a:fld id="{945EE294-9677-4579-8BC0-522C6EF6E80B}" type="datetimeFigureOut">
              <a:rPr lang="hr-HR" sz="14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pPr algn="ctr"/>
              <a:t>5.4.2017.</a:t>
            </a:fld>
            <a:endParaRPr lang="hr-HR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3" name="Subtitle 3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Podnaslov 1</a:t>
            </a:r>
          </a:p>
          <a:p>
            <a:r>
              <a:rPr lang="hr-HR" dirty="0" smtClean="0"/>
              <a:t>Podnaslov 2</a:t>
            </a:r>
          </a:p>
          <a:p>
            <a:r>
              <a:rPr lang="hr-HR" dirty="0" err="1" smtClean="0"/>
              <a:t>Layout</a:t>
            </a:r>
            <a:r>
              <a:rPr lang="hr-HR" dirty="0" smtClean="0"/>
              <a:t>: </a:t>
            </a:r>
            <a:r>
              <a:rPr lang="hr-HR" dirty="0" err="1" smtClean="0"/>
              <a:t>Chapter</a:t>
            </a:r>
            <a:r>
              <a:rPr lang="hr-HR" dirty="0" smtClean="0"/>
              <a:t> Title </a:t>
            </a:r>
            <a:r>
              <a:rPr lang="hr-HR" dirty="0" err="1" smtClean="0"/>
              <a:t>Slide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161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Podnaslov – </a:t>
            </a:r>
            <a:r>
              <a:rPr lang="hr-HR" dirty="0" err="1" smtClean="0"/>
              <a:t>Layout</a:t>
            </a:r>
            <a:r>
              <a:rPr lang="hr-HR" dirty="0" smtClean="0"/>
              <a:t>: Title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Content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76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28650" y="986589"/>
            <a:ext cx="7886700" cy="5575575"/>
          </a:xfrm>
          <a:prstGeom prst="rect">
            <a:avLst/>
          </a:prstGeom>
        </p:spPr>
        <p:txBody>
          <a:bodyPr anchor="ctr" anchorCtr="1"/>
          <a:lstStyle>
            <a:lvl1pPr marL="228600" indent="-228600" algn="l" defTabSz="914400" rtl="0" eaLnBrk="1" latinLnBrk="0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 err="1"/>
              <a:t>Layout</a:t>
            </a:r>
            <a:r>
              <a:rPr lang="hr-HR" dirty="0"/>
              <a:t>: </a:t>
            </a:r>
            <a:r>
              <a:rPr lang="hr-HR" dirty="0" err="1" smtClean="0"/>
              <a:t>Blank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045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Naslov slike - </a:t>
            </a:r>
            <a:r>
              <a:rPr lang="hr-HR" dirty="0" err="1" smtClean="0"/>
              <a:t>Layout</a:t>
            </a:r>
            <a:r>
              <a:rPr lang="hr-HR" dirty="0"/>
              <a:t>: </a:t>
            </a:r>
            <a:r>
              <a:rPr lang="hr-HR" dirty="0" smtClean="0"/>
              <a:t>Picture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Caption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44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Naslov tablice - </a:t>
            </a:r>
            <a:r>
              <a:rPr lang="hr-HR" dirty="0" err="1" smtClean="0"/>
              <a:t>Layout</a:t>
            </a:r>
            <a:r>
              <a:rPr lang="hr-HR" dirty="0"/>
              <a:t>: </a:t>
            </a:r>
            <a:r>
              <a:rPr lang="hr-HR" dirty="0" smtClean="0"/>
              <a:t>Table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Caption</a:t>
            </a:r>
            <a:endParaRPr lang="hr-H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628650" y="2081893"/>
            <a:ext cx="7886700" cy="3648982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395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65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438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diplomski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1AD446F-FCBE-4149-AB5D-61DB758F58F2}" vid="{F8DC3D9A-C188-4AAC-B4DA-E896C34030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Presentation_diplomski</Template>
  <TotalTime>369</TotalTime>
  <Words>48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Preddiplomski</vt:lpstr>
      <vt:lpstr>PowerPoint Presentation</vt:lpstr>
      <vt:lpstr>Uvod</vt:lpstr>
      <vt:lpstr>Podnaslov – Layout: Title and Content</vt:lpstr>
      <vt:lpstr>PowerPoint Presentation</vt:lpstr>
      <vt:lpstr>Naslov slike - Layout: Picture with Caption</vt:lpstr>
      <vt:lpstr>Naslov tablice - Layout: Table with Caption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acs</dc:creator>
  <cp:lastModifiedBy>acs</cp:lastModifiedBy>
  <cp:revision>45</cp:revision>
  <dcterms:created xsi:type="dcterms:W3CDTF">2017-03-26T19:10:53Z</dcterms:created>
  <dcterms:modified xsi:type="dcterms:W3CDTF">2017-04-05T17:31:07Z</dcterms:modified>
</cp:coreProperties>
</file>