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7"/>
  </p:handoutMasterIdLst>
  <p:sldIdLst>
    <p:sldId id="256" r:id="rId3"/>
    <p:sldId id="257" r:id="rId4"/>
    <p:sldId id="266" r:id="rId5"/>
    <p:sldId id="258" r:id="rId6"/>
    <p:sldId id="259" r:id="rId7"/>
    <p:sldId id="260" r:id="rId8"/>
    <p:sldId id="261" r:id="rId9"/>
    <p:sldId id="267" r:id="rId10"/>
    <p:sldId id="268" r:id="rId11"/>
    <p:sldId id="269" r:id="rId12"/>
    <p:sldId id="270" r:id="rId13"/>
    <p:sldId id="271" r:id="rId14"/>
    <p:sldId id="272" r:id="rId15"/>
    <p:sldId id="273"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215AB4C0-9F25-0C55-27B7-A11D3B0C96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a:extLst>
              <a:ext uri="{FF2B5EF4-FFF2-40B4-BE49-F238E27FC236}">
                <a16:creationId xmlns:a16="http://schemas.microsoft.com/office/drawing/2014/main" id="{D10D0846-BAB8-825D-249E-C27B499C7D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D5BC1-4653-4D1C-8957-D041D7B8059F}" type="datetimeFigureOut">
              <a:rPr lang="hr-HR" smtClean="0"/>
              <a:t>31.3.2025.</a:t>
            </a:fld>
            <a:endParaRPr lang="hr-HR"/>
          </a:p>
        </p:txBody>
      </p:sp>
      <p:sp>
        <p:nvSpPr>
          <p:cNvPr id="4" name="Rezervirano mjesto podnožja 3">
            <a:extLst>
              <a:ext uri="{FF2B5EF4-FFF2-40B4-BE49-F238E27FC236}">
                <a16:creationId xmlns:a16="http://schemas.microsoft.com/office/drawing/2014/main" id="{5CA8B981-0539-7E1F-657C-88F7ED6781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a:extLst>
              <a:ext uri="{FF2B5EF4-FFF2-40B4-BE49-F238E27FC236}">
                <a16:creationId xmlns:a16="http://schemas.microsoft.com/office/drawing/2014/main" id="{B4490F46-3C0A-88A5-913E-6E7E3A2B18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194DBF-9471-401F-8BC2-3637A5A226E6}" type="slidenum">
              <a:rPr lang="hr-HR" smtClean="0"/>
              <a:t>‹#›</a:t>
            </a:fld>
            <a:endParaRPr lang="hr-HR"/>
          </a:p>
        </p:txBody>
      </p:sp>
    </p:spTree>
    <p:extLst>
      <p:ext uri="{BB962C8B-B14F-4D97-AF65-F5344CB8AC3E}">
        <p14:creationId xmlns:p14="http://schemas.microsoft.com/office/powerpoint/2010/main" val="20010155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467B9E-7BB9-4A00-4D8D-F017C52BFA4A}"/>
              </a:ext>
            </a:extLst>
          </p:cNvPr>
          <p:cNvSpPr>
            <a:spLocks noGrp="1"/>
          </p:cNvSpPr>
          <p:nvPr>
            <p:ph type="ctrTitle"/>
          </p:nvPr>
        </p:nvSpPr>
        <p:spPr>
          <a:xfrm>
            <a:off x="956441" y="2235200"/>
            <a:ext cx="9144000" cy="2387600"/>
          </a:xfrm>
        </p:spPr>
        <p:txBody>
          <a:bodyPr anchor="b"/>
          <a:lstStyle>
            <a:lvl1pPr algn="l">
              <a:defRPr lang="hr-HR" sz="4000" b="1" kern="1200" smtClean="0">
                <a:solidFill>
                  <a:schemeClr val="bg1"/>
                </a:solidFill>
                <a:latin typeface="Arial" panose="020B0604020202020204" pitchFamily="34" charset="0"/>
                <a:ea typeface="+mn-ea"/>
                <a:cs typeface="Arial" panose="020B0604020202020204" pitchFamily="34" charset="0"/>
              </a:defRPr>
            </a:lvl1pPr>
          </a:lstStyle>
          <a:p>
            <a:r>
              <a:rPr lang="hr-HR"/>
              <a:t>Kliknite da biste uredili stil naslova matrice</a:t>
            </a:r>
          </a:p>
        </p:txBody>
      </p:sp>
      <p:sp>
        <p:nvSpPr>
          <p:cNvPr id="37" name="Rezervirano mjesto teksta 36">
            <a:extLst>
              <a:ext uri="{FF2B5EF4-FFF2-40B4-BE49-F238E27FC236}">
                <a16:creationId xmlns:a16="http://schemas.microsoft.com/office/drawing/2014/main" id="{E3C34AD6-6F6A-1B32-4B18-762C3D679A9A}"/>
              </a:ext>
            </a:extLst>
          </p:cNvPr>
          <p:cNvSpPr>
            <a:spLocks noGrp="1"/>
          </p:cNvSpPr>
          <p:nvPr>
            <p:ph type="body" sz="quarter" idx="10" hasCustomPrompt="1"/>
          </p:nvPr>
        </p:nvSpPr>
        <p:spPr>
          <a:xfrm>
            <a:off x="956441" y="5636630"/>
            <a:ext cx="4518384" cy="463108"/>
          </a:xfrm>
        </p:spPr>
        <p:txBody>
          <a:bodyPr>
            <a:noAutofit/>
          </a:bodyPr>
          <a:lstStyle>
            <a:lvl1pPr marL="0" indent="0">
              <a:buNone/>
              <a:defRPr lang="hr-HR" sz="1200" kern="1200" dirty="0" smtClean="0">
                <a:solidFill>
                  <a:srgbClr val="717073"/>
                </a:solidFill>
                <a:latin typeface="Arial"/>
                <a:ea typeface="+mn-ea"/>
                <a:cs typeface="Arial"/>
              </a:defRPr>
            </a:lvl1pPr>
            <a:lvl2pPr marL="457200" indent="0">
              <a:buFont typeface="Arial" panose="020B0604020202020204" pitchFamily="34" charset="0"/>
              <a:buNone/>
              <a:defRPr lang="hr-HR" sz="1200" kern="1200" dirty="0" smtClean="0">
                <a:solidFill>
                  <a:srgbClr val="717073"/>
                </a:solidFill>
                <a:latin typeface="Arial"/>
                <a:ea typeface="+mn-ea"/>
                <a:cs typeface="Arial"/>
              </a:defRPr>
            </a:lvl2pPr>
            <a:lvl3pPr>
              <a:defRPr lang="hr-HR" sz="1200" kern="1200" dirty="0" smtClean="0">
                <a:solidFill>
                  <a:srgbClr val="717073"/>
                </a:solidFill>
                <a:latin typeface="Arial"/>
                <a:ea typeface="+mn-ea"/>
                <a:cs typeface="Arial"/>
              </a:defRPr>
            </a:lvl3pPr>
            <a:lvl4pPr>
              <a:defRPr lang="hr-HR" sz="1200" kern="1200" dirty="0" smtClean="0">
                <a:solidFill>
                  <a:srgbClr val="717073"/>
                </a:solidFill>
                <a:latin typeface="Arial"/>
                <a:ea typeface="+mn-ea"/>
                <a:cs typeface="Arial"/>
              </a:defRPr>
            </a:lvl4pPr>
            <a:lvl5pPr>
              <a:defRPr lang="hr-HR" sz="1200" kern="1200" dirty="0">
                <a:solidFill>
                  <a:srgbClr val="717073"/>
                </a:solidFill>
                <a:latin typeface="Arial"/>
                <a:ea typeface="+mn-ea"/>
                <a:cs typeface="Arial"/>
              </a:defRPr>
            </a:lvl5pPr>
          </a:lstStyle>
          <a:p>
            <a:pPr lvl="0"/>
            <a:r>
              <a:rPr lang="hr-HR"/>
              <a:t>KLIKNITE DA BISTE DODALI PODNASLOV</a:t>
            </a:r>
          </a:p>
          <a:p>
            <a:pPr lvl="1"/>
            <a:endParaRPr lang="hr-HR"/>
          </a:p>
        </p:txBody>
      </p:sp>
      <p:sp>
        <p:nvSpPr>
          <p:cNvPr id="39" name="Rezervirano mjesto teksta 38">
            <a:extLst>
              <a:ext uri="{FF2B5EF4-FFF2-40B4-BE49-F238E27FC236}">
                <a16:creationId xmlns:a16="http://schemas.microsoft.com/office/drawing/2014/main" id="{D1DE5F75-E4FD-38AC-A10E-4B28D3A176CF}"/>
              </a:ext>
            </a:extLst>
          </p:cNvPr>
          <p:cNvSpPr>
            <a:spLocks noGrp="1"/>
          </p:cNvSpPr>
          <p:nvPr>
            <p:ph type="body" sz="quarter" idx="11" hasCustomPrompt="1"/>
          </p:nvPr>
        </p:nvSpPr>
        <p:spPr>
          <a:xfrm>
            <a:off x="6262125" y="5636389"/>
            <a:ext cx="2314716" cy="463108"/>
          </a:xfrm>
        </p:spPr>
        <p:txBody>
          <a:bodyPr>
            <a:noAutofit/>
          </a:bodyPr>
          <a:lstStyle>
            <a:lvl1pPr marL="0" indent="0">
              <a:buNone/>
              <a:defRPr lang="hr-HR" sz="1400" kern="1200" dirty="0" smtClean="0">
                <a:solidFill>
                  <a:srgbClr val="717073"/>
                </a:solidFill>
                <a:latin typeface="Arial"/>
                <a:ea typeface="+mn-ea"/>
                <a:cs typeface="Arial"/>
              </a:defRPr>
            </a:lvl1pPr>
            <a:lvl2pPr>
              <a:defRPr lang="hr-HR" sz="1400" kern="1200" dirty="0" smtClean="0">
                <a:solidFill>
                  <a:srgbClr val="717073"/>
                </a:solidFill>
                <a:latin typeface="Arial"/>
                <a:ea typeface="+mn-ea"/>
                <a:cs typeface="Arial"/>
              </a:defRPr>
            </a:lvl2pPr>
            <a:lvl3pPr>
              <a:defRPr lang="hr-HR" sz="1400" kern="1200" dirty="0" smtClean="0">
                <a:solidFill>
                  <a:srgbClr val="717073"/>
                </a:solidFill>
                <a:latin typeface="Arial"/>
                <a:ea typeface="+mn-ea"/>
                <a:cs typeface="Arial"/>
              </a:defRPr>
            </a:lvl3pPr>
            <a:lvl4pPr>
              <a:defRPr lang="hr-HR" sz="1400" kern="1200" dirty="0" smtClean="0">
                <a:solidFill>
                  <a:srgbClr val="717073"/>
                </a:solidFill>
                <a:latin typeface="Arial"/>
                <a:ea typeface="+mn-ea"/>
                <a:cs typeface="Arial"/>
              </a:defRPr>
            </a:lvl4pPr>
            <a:lvl5pPr>
              <a:defRPr lang="hr-HR" sz="1400" kern="1200" dirty="0">
                <a:solidFill>
                  <a:srgbClr val="717073"/>
                </a:solidFill>
                <a:latin typeface="Arial"/>
                <a:ea typeface="+mn-ea"/>
                <a:cs typeface="Arial"/>
              </a:defRPr>
            </a:lvl5pPr>
          </a:lstStyle>
          <a:p>
            <a:pPr lvl="0"/>
            <a:r>
              <a:rPr lang="hr-HR"/>
              <a:t>Autor</a:t>
            </a:r>
          </a:p>
        </p:txBody>
      </p:sp>
      <p:sp>
        <p:nvSpPr>
          <p:cNvPr id="40" name="Rezervirano mjesto teksta 38">
            <a:extLst>
              <a:ext uri="{FF2B5EF4-FFF2-40B4-BE49-F238E27FC236}">
                <a16:creationId xmlns:a16="http://schemas.microsoft.com/office/drawing/2014/main" id="{0EF47078-DB24-FBD7-C602-3F8C9238BE78}"/>
              </a:ext>
            </a:extLst>
          </p:cNvPr>
          <p:cNvSpPr>
            <a:spLocks noGrp="1"/>
          </p:cNvSpPr>
          <p:nvPr>
            <p:ph type="body" sz="quarter" idx="12" hasCustomPrompt="1"/>
          </p:nvPr>
        </p:nvSpPr>
        <p:spPr>
          <a:xfrm>
            <a:off x="8943082" y="5636389"/>
            <a:ext cx="2504279" cy="463108"/>
          </a:xfrm>
        </p:spPr>
        <p:txBody>
          <a:bodyPr>
            <a:noAutofit/>
          </a:bodyPr>
          <a:lstStyle>
            <a:lvl1pPr marL="0" indent="0">
              <a:buNone/>
              <a:defRPr lang="hr-HR" sz="1400" kern="1200" dirty="0" smtClean="0">
                <a:solidFill>
                  <a:srgbClr val="717073"/>
                </a:solidFill>
                <a:latin typeface="Arial"/>
                <a:ea typeface="+mn-ea"/>
                <a:cs typeface="Arial"/>
              </a:defRPr>
            </a:lvl1pPr>
            <a:lvl2pPr>
              <a:defRPr lang="hr-HR" sz="1400" kern="1200" dirty="0" smtClean="0">
                <a:solidFill>
                  <a:srgbClr val="717073"/>
                </a:solidFill>
                <a:latin typeface="Arial"/>
                <a:ea typeface="+mn-ea"/>
                <a:cs typeface="Arial"/>
              </a:defRPr>
            </a:lvl2pPr>
            <a:lvl3pPr>
              <a:defRPr lang="hr-HR" sz="1400" kern="1200" dirty="0" smtClean="0">
                <a:solidFill>
                  <a:srgbClr val="717073"/>
                </a:solidFill>
                <a:latin typeface="Arial"/>
                <a:ea typeface="+mn-ea"/>
                <a:cs typeface="Arial"/>
              </a:defRPr>
            </a:lvl3pPr>
            <a:lvl4pPr>
              <a:defRPr lang="hr-HR" sz="1400" kern="1200" dirty="0" smtClean="0">
                <a:solidFill>
                  <a:srgbClr val="717073"/>
                </a:solidFill>
                <a:latin typeface="Arial"/>
                <a:ea typeface="+mn-ea"/>
                <a:cs typeface="Arial"/>
              </a:defRPr>
            </a:lvl4pPr>
            <a:lvl5pPr>
              <a:defRPr lang="hr-HR" sz="1400" kern="1200" dirty="0">
                <a:solidFill>
                  <a:srgbClr val="717073"/>
                </a:solidFill>
                <a:latin typeface="Arial"/>
                <a:ea typeface="+mn-ea"/>
                <a:cs typeface="Arial"/>
              </a:defRPr>
            </a:lvl5pPr>
          </a:lstStyle>
          <a:p>
            <a:pPr lvl="0"/>
            <a:r>
              <a:rPr lang="hr-HR"/>
              <a:t>Zagreb, mjesec 2025</a:t>
            </a:r>
          </a:p>
        </p:txBody>
      </p:sp>
    </p:spTree>
    <p:extLst>
      <p:ext uri="{BB962C8B-B14F-4D97-AF65-F5344CB8AC3E}">
        <p14:creationId xmlns:p14="http://schemas.microsoft.com/office/powerpoint/2010/main" val="309963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D5EE45-272A-1048-F2FE-B818A4D343B2}"/>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4FDBF78-4A46-30B9-D3F5-64B5A65AD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D94124BC-BB5E-3717-D485-FCD5456FD45E}"/>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D3FC3706-2799-090A-6576-DF121E292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A8C92DED-B16F-FCC2-5FD8-89E35D8F8DFF}"/>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219BA7EC-59D1-2A80-2E6D-9D694374F39D}"/>
              </a:ext>
            </a:extLst>
          </p:cNvPr>
          <p:cNvSpPr>
            <a:spLocks noGrp="1"/>
          </p:cNvSpPr>
          <p:nvPr>
            <p:ph type="dt" sz="half" idx="10"/>
          </p:nvPr>
        </p:nvSpPr>
        <p:spPr/>
        <p:txBody>
          <a:bodyPr/>
          <a:lstStyle/>
          <a:p>
            <a:fld id="{BA1F2498-80CE-401E-A882-96A924730E8A}" type="datetimeFigureOut">
              <a:rPr lang="hr-HR" smtClean="0"/>
              <a:t>31.3.2025.</a:t>
            </a:fld>
            <a:endParaRPr lang="hr-HR"/>
          </a:p>
        </p:txBody>
      </p:sp>
      <p:sp>
        <p:nvSpPr>
          <p:cNvPr id="8" name="Rezervirano mjesto podnožja 7">
            <a:extLst>
              <a:ext uri="{FF2B5EF4-FFF2-40B4-BE49-F238E27FC236}">
                <a16:creationId xmlns:a16="http://schemas.microsoft.com/office/drawing/2014/main" id="{1D1271C1-EB6C-4D5C-DEB8-894D4C32A53F}"/>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F2A38F5F-DB4B-5705-4612-94FCE0E02341}"/>
              </a:ext>
            </a:extLst>
          </p:cNvPr>
          <p:cNvSpPr>
            <a:spLocks noGrp="1"/>
          </p:cNvSpPr>
          <p:nvPr>
            <p:ph type="sldNum" sz="quarter" idx="12"/>
          </p:nvPr>
        </p:nvSpPr>
        <p:spPr/>
        <p:txBody>
          <a:bodyPr/>
          <a:lstStyle/>
          <a:p>
            <a:fld id="{2C2B4B55-3C80-4AB5-BDF9-D234A6904229}" type="slidenum">
              <a:rPr lang="hr-HR" smtClean="0"/>
              <a:t>‹#›</a:t>
            </a:fld>
            <a:endParaRPr lang="hr-HR"/>
          </a:p>
        </p:txBody>
      </p:sp>
    </p:spTree>
    <p:extLst>
      <p:ext uri="{BB962C8B-B14F-4D97-AF65-F5344CB8AC3E}">
        <p14:creationId xmlns:p14="http://schemas.microsoft.com/office/powerpoint/2010/main" val="28111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o naslo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zervirano mjesto teksta 9">
            <a:extLst>
              <a:ext uri="{FF2B5EF4-FFF2-40B4-BE49-F238E27FC236}">
                <a16:creationId xmlns:a16="http://schemas.microsoft.com/office/drawing/2014/main" id="{854C1210-1027-73D4-EAA9-92CDFF38AAF4}"/>
              </a:ext>
            </a:extLst>
          </p:cNvPr>
          <p:cNvSpPr>
            <a:spLocks noGrp="1"/>
          </p:cNvSpPr>
          <p:nvPr>
            <p:ph type="body" sz="quarter" idx="10" hasCustomPrompt="1"/>
          </p:nvPr>
        </p:nvSpPr>
        <p:spPr>
          <a:xfrm>
            <a:off x="6695090" y="1481964"/>
            <a:ext cx="5496910" cy="5478423"/>
          </a:xfrm>
          <a:noFill/>
        </p:spPr>
        <p:txBody>
          <a:bodyPr wrap="square">
            <a:spAutoFit/>
          </a:bodyPr>
          <a:lstStyle>
            <a:lvl1pPr marL="0" indent="0">
              <a:lnSpc>
                <a:spcPct val="100000"/>
              </a:lnSpc>
              <a:buNone/>
              <a:defRPr lang="hr-HR" sz="35000" b="1" dirty="0">
                <a:solidFill>
                  <a:schemeClr val="bg1"/>
                </a:solidFill>
                <a:latin typeface="Arial" panose="020B0604020202020204" pitchFamily="34" charset="0"/>
                <a:cs typeface="Arial" panose="020B0604020202020204" pitchFamily="34" charset="0"/>
              </a:defRPr>
            </a:lvl1pPr>
          </a:lstStyle>
          <a:p>
            <a:pPr marL="0" lvl="0" algn="r"/>
            <a:r>
              <a:rPr lang="hr-HR"/>
              <a:t>01</a:t>
            </a:r>
          </a:p>
        </p:txBody>
      </p:sp>
      <p:sp>
        <p:nvSpPr>
          <p:cNvPr id="12" name="Rezervirano mjesto teksta 11">
            <a:extLst>
              <a:ext uri="{FF2B5EF4-FFF2-40B4-BE49-F238E27FC236}">
                <a16:creationId xmlns:a16="http://schemas.microsoft.com/office/drawing/2014/main" id="{35D015BC-0EC7-B6F0-9A46-7E9C08972673}"/>
              </a:ext>
            </a:extLst>
          </p:cNvPr>
          <p:cNvSpPr>
            <a:spLocks noGrp="1"/>
          </p:cNvSpPr>
          <p:nvPr>
            <p:ph type="body" sz="quarter" idx="11" hasCustomPrompt="1"/>
          </p:nvPr>
        </p:nvSpPr>
        <p:spPr>
          <a:xfrm>
            <a:off x="777711" y="2259067"/>
            <a:ext cx="2322731" cy="424732"/>
          </a:xfrm>
          <a:noFill/>
        </p:spPr>
        <p:txBody>
          <a:bodyPr wrap="square">
            <a:spAutoFit/>
          </a:bodyPr>
          <a:lstStyle>
            <a:lvl1pPr marL="0" indent="0">
              <a:buNone/>
              <a:defRPr lang="hr-HR" sz="1200" cap="all" dirty="0">
                <a:solidFill>
                  <a:srgbClr val="717073"/>
                </a:solidFill>
                <a:latin typeface="Arial" panose="020B0604020202020204" pitchFamily="34" charset="0"/>
                <a:cs typeface="Arial" panose="020B0604020202020204" pitchFamily="34" charset="0"/>
              </a:defRPr>
            </a:lvl1pPr>
          </a:lstStyle>
          <a:p>
            <a:pPr marL="0" lvl="0"/>
            <a:r>
              <a:rPr lang="hr-HR"/>
              <a:t>Opis/ podnaslov poglavlja</a:t>
            </a:r>
          </a:p>
        </p:txBody>
      </p:sp>
      <p:sp>
        <p:nvSpPr>
          <p:cNvPr id="14" name="Rezervirano mjesto teksta 13">
            <a:extLst>
              <a:ext uri="{FF2B5EF4-FFF2-40B4-BE49-F238E27FC236}">
                <a16:creationId xmlns:a16="http://schemas.microsoft.com/office/drawing/2014/main" id="{9348E800-7460-3AA0-567E-24092B86C51B}"/>
              </a:ext>
            </a:extLst>
          </p:cNvPr>
          <p:cNvSpPr>
            <a:spLocks noGrp="1"/>
          </p:cNvSpPr>
          <p:nvPr>
            <p:ph type="body" sz="quarter" idx="12" hasCustomPrompt="1"/>
          </p:nvPr>
        </p:nvSpPr>
        <p:spPr>
          <a:xfrm>
            <a:off x="777711" y="1072548"/>
            <a:ext cx="4309296" cy="646331"/>
          </a:xfrm>
          <a:noFill/>
        </p:spPr>
        <p:txBody>
          <a:bodyPr wrap="square">
            <a:spAutoFit/>
          </a:bodyPr>
          <a:lstStyle>
            <a:lvl1pPr marL="0" indent="0">
              <a:buNone/>
              <a:defRPr lang="hr-HR" sz="4000" b="1" dirty="0">
                <a:solidFill>
                  <a:srgbClr val="009140"/>
                </a:solidFill>
                <a:latin typeface="Arial" panose="020B0604020202020204" pitchFamily="34" charset="0"/>
                <a:cs typeface="Arial" panose="020B0604020202020204" pitchFamily="34" charset="0"/>
              </a:defRPr>
            </a:lvl1pPr>
          </a:lstStyle>
          <a:p>
            <a:pPr marL="0" lvl="0"/>
            <a:r>
              <a:rPr lang="hr-HR"/>
              <a:t>Naslov poglavlja</a:t>
            </a:r>
          </a:p>
        </p:txBody>
      </p:sp>
    </p:spTree>
    <p:extLst>
      <p:ext uri="{BB962C8B-B14F-4D97-AF65-F5344CB8AC3E}">
        <p14:creationId xmlns:p14="http://schemas.microsoft.com/office/powerpoint/2010/main" val="196653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4B2525C-A858-FC63-8796-D355241C1C59}"/>
              </a:ext>
            </a:extLst>
          </p:cNvPr>
          <p:cNvSpPr>
            <a:spLocks noGrp="1"/>
          </p:cNvSpPr>
          <p:nvPr>
            <p:ph type="dt" sz="half" idx="10"/>
          </p:nvPr>
        </p:nvSpPr>
        <p:spPr/>
        <p:txBody>
          <a:bodyPr/>
          <a:lstStyle/>
          <a:p>
            <a:fld id="{BA1F2498-80CE-401E-A882-96A924730E8A}" type="datetimeFigureOut">
              <a:rPr lang="hr-HR" smtClean="0"/>
              <a:t>31.3.2025.</a:t>
            </a:fld>
            <a:endParaRPr lang="hr-HR"/>
          </a:p>
        </p:txBody>
      </p:sp>
      <p:sp>
        <p:nvSpPr>
          <p:cNvPr id="3" name="Rezervirano mjesto podnožja 2">
            <a:extLst>
              <a:ext uri="{FF2B5EF4-FFF2-40B4-BE49-F238E27FC236}">
                <a16:creationId xmlns:a16="http://schemas.microsoft.com/office/drawing/2014/main" id="{57B34772-8155-22E0-3B80-8BA58144C0AE}"/>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5F3C4B39-DCD8-389A-E828-E660F97D9D0B}"/>
              </a:ext>
            </a:extLst>
          </p:cNvPr>
          <p:cNvSpPr>
            <a:spLocks noGrp="1"/>
          </p:cNvSpPr>
          <p:nvPr>
            <p:ph type="sldNum" sz="quarter" idx="12"/>
          </p:nvPr>
        </p:nvSpPr>
        <p:spPr/>
        <p:txBody>
          <a:bodyPr/>
          <a:lstStyle/>
          <a:p>
            <a:fld id="{2C2B4B55-3C80-4AB5-BDF9-D234A6904229}" type="slidenum">
              <a:rPr lang="hr-HR" smtClean="0"/>
              <a:t>‹#›</a:t>
            </a:fld>
            <a:endParaRPr lang="hr-HR"/>
          </a:p>
        </p:txBody>
      </p:sp>
    </p:spTree>
    <p:extLst>
      <p:ext uri="{BB962C8B-B14F-4D97-AF65-F5344CB8AC3E}">
        <p14:creationId xmlns:p14="http://schemas.microsoft.com/office/powerpoint/2010/main" val="240184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FE3445-7580-5681-2E96-877CFF2405A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8403A94-72F0-7BA3-6A39-A8E092ED3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4E93E614-594B-73BC-1B1C-DAAC1C2FB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CCDF034-4A2B-A978-7BA5-8B00D027E735}"/>
              </a:ext>
            </a:extLst>
          </p:cNvPr>
          <p:cNvSpPr>
            <a:spLocks noGrp="1"/>
          </p:cNvSpPr>
          <p:nvPr>
            <p:ph type="dt" sz="half" idx="10"/>
          </p:nvPr>
        </p:nvSpPr>
        <p:spPr/>
        <p:txBody>
          <a:bodyPr/>
          <a:lstStyle/>
          <a:p>
            <a:fld id="{BA1F2498-80CE-401E-A882-96A924730E8A}" type="datetimeFigureOut">
              <a:rPr lang="hr-HR" smtClean="0"/>
              <a:t>31.3.2025.</a:t>
            </a:fld>
            <a:endParaRPr lang="hr-HR"/>
          </a:p>
        </p:txBody>
      </p:sp>
      <p:sp>
        <p:nvSpPr>
          <p:cNvPr id="6" name="Rezervirano mjesto podnožja 5">
            <a:extLst>
              <a:ext uri="{FF2B5EF4-FFF2-40B4-BE49-F238E27FC236}">
                <a16:creationId xmlns:a16="http://schemas.microsoft.com/office/drawing/2014/main" id="{1FB97347-0823-138A-66D3-2FB64839215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5537946-9194-8E43-3588-6BC2EB1CAE4D}"/>
              </a:ext>
            </a:extLst>
          </p:cNvPr>
          <p:cNvSpPr>
            <a:spLocks noGrp="1"/>
          </p:cNvSpPr>
          <p:nvPr>
            <p:ph type="sldNum" sz="quarter" idx="12"/>
          </p:nvPr>
        </p:nvSpPr>
        <p:spPr/>
        <p:txBody>
          <a:bodyPr/>
          <a:lstStyle/>
          <a:p>
            <a:fld id="{2C2B4B55-3C80-4AB5-BDF9-D234A6904229}" type="slidenum">
              <a:rPr lang="hr-HR" smtClean="0"/>
              <a:t>‹#›</a:t>
            </a:fld>
            <a:endParaRPr lang="hr-HR"/>
          </a:p>
        </p:txBody>
      </p:sp>
    </p:spTree>
    <p:extLst>
      <p:ext uri="{BB962C8B-B14F-4D97-AF65-F5344CB8AC3E}">
        <p14:creationId xmlns:p14="http://schemas.microsoft.com/office/powerpoint/2010/main" val="161727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5CBE14-285A-D067-97CD-F21CC0D95300}"/>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97D86B6-5BD5-32D0-5CBE-A13CB23306D0}"/>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CA4CF65-2AEF-038C-EA88-CDD2EF339B7E}"/>
              </a:ext>
            </a:extLst>
          </p:cNvPr>
          <p:cNvSpPr>
            <a:spLocks noGrp="1"/>
          </p:cNvSpPr>
          <p:nvPr>
            <p:ph type="dt" sz="half" idx="10"/>
          </p:nvPr>
        </p:nvSpPr>
        <p:spPr/>
        <p:txBody>
          <a:bodyPr/>
          <a:lstStyle/>
          <a:p>
            <a:fld id="{BA1F2498-80CE-401E-A882-96A924730E8A}" type="datetimeFigureOut">
              <a:rPr lang="hr-HR" smtClean="0"/>
              <a:t>31.3.2025.</a:t>
            </a:fld>
            <a:endParaRPr lang="hr-HR"/>
          </a:p>
        </p:txBody>
      </p:sp>
      <p:sp>
        <p:nvSpPr>
          <p:cNvPr id="5" name="Rezervirano mjesto podnožja 4">
            <a:extLst>
              <a:ext uri="{FF2B5EF4-FFF2-40B4-BE49-F238E27FC236}">
                <a16:creationId xmlns:a16="http://schemas.microsoft.com/office/drawing/2014/main" id="{98434948-E40B-25FF-DB04-BF5ADE225C2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5921997-13E6-D58A-9AA7-68909BCF88B1}"/>
              </a:ext>
            </a:extLst>
          </p:cNvPr>
          <p:cNvSpPr>
            <a:spLocks noGrp="1"/>
          </p:cNvSpPr>
          <p:nvPr>
            <p:ph type="sldNum" sz="quarter" idx="12"/>
          </p:nvPr>
        </p:nvSpPr>
        <p:spPr/>
        <p:txBody>
          <a:bodyPr/>
          <a:lstStyle/>
          <a:p>
            <a:fld id="{2C2B4B55-3C80-4AB5-BDF9-D234A6904229}" type="slidenum">
              <a:rPr lang="hr-HR" smtClean="0"/>
              <a:t>‹#›</a:t>
            </a:fld>
            <a:endParaRPr lang="hr-HR"/>
          </a:p>
        </p:txBody>
      </p:sp>
    </p:spTree>
    <p:extLst>
      <p:ext uri="{BB962C8B-B14F-4D97-AF65-F5344CB8AC3E}">
        <p14:creationId xmlns:p14="http://schemas.microsoft.com/office/powerpoint/2010/main" val="8199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D387E54-167C-B314-B068-F667177616E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75F06CA0-D669-A69E-159A-4111F2964ECE}"/>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3B74A24-6A6C-5A57-E849-89F5E3E273E1}"/>
              </a:ext>
            </a:extLst>
          </p:cNvPr>
          <p:cNvSpPr>
            <a:spLocks noGrp="1"/>
          </p:cNvSpPr>
          <p:nvPr>
            <p:ph type="dt" sz="half" idx="10"/>
          </p:nvPr>
        </p:nvSpPr>
        <p:spPr/>
        <p:txBody>
          <a:bodyPr/>
          <a:lstStyle/>
          <a:p>
            <a:fld id="{BA1F2498-80CE-401E-A882-96A924730E8A}" type="datetimeFigureOut">
              <a:rPr lang="hr-HR" smtClean="0"/>
              <a:t>31.3.2025.</a:t>
            </a:fld>
            <a:endParaRPr lang="hr-HR"/>
          </a:p>
        </p:txBody>
      </p:sp>
      <p:sp>
        <p:nvSpPr>
          <p:cNvPr id="5" name="Rezervirano mjesto podnožja 4">
            <a:extLst>
              <a:ext uri="{FF2B5EF4-FFF2-40B4-BE49-F238E27FC236}">
                <a16:creationId xmlns:a16="http://schemas.microsoft.com/office/drawing/2014/main" id="{48673B4B-E0E8-D42A-F16F-AAD1B2A51AF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7336662-C8A1-C10C-D62E-CB0B70264DD9}"/>
              </a:ext>
            </a:extLst>
          </p:cNvPr>
          <p:cNvSpPr>
            <a:spLocks noGrp="1"/>
          </p:cNvSpPr>
          <p:nvPr>
            <p:ph type="sldNum" sz="quarter" idx="12"/>
          </p:nvPr>
        </p:nvSpPr>
        <p:spPr/>
        <p:txBody>
          <a:bodyPr/>
          <a:lstStyle/>
          <a:p>
            <a:fld id="{2C2B4B55-3C80-4AB5-BDF9-D234A6904229}" type="slidenum">
              <a:rPr lang="hr-HR" smtClean="0"/>
              <a:t>‹#›</a:t>
            </a:fld>
            <a:endParaRPr lang="hr-HR"/>
          </a:p>
        </p:txBody>
      </p:sp>
    </p:spTree>
    <p:extLst>
      <p:ext uri="{BB962C8B-B14F-4D97-AF65-F5344CB8AC3E}">
        <p14:creationId xmlns:p14="http://schemas.microsoft.com/office/powerpoint/2010/main" val="2361695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1DAE5B-E32D-E4EA-3E2B-30FD1D3720D5}"/>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38A60638-9498-5B56-13D3-5F24CBCB2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5C72138-0C3E-3459-03CE-DF5BBB0FD585}"/>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5" name="Rezervirano mjesto podnožja 4">
            <a:extLst>
              <a:ext uri="{FF2B5EF4-FFF2-40B4-BE49-F238E27FC236}">
                <a16:creationId xmlns:a16="http://schemas.microsoft.com/office/drawing/2014/main" id="{3D410F3E-40A1-4066-00E8-5AE99CC3997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6157E0F-6442-1DF9-770B-2616512BFC3B}"/>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415242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7CBB3D-36FB-8C71-7632-81442C3212D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DC42097-7DC0-7ECD-73A8-63BA2A8C39B4}"/>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5322D40-EA6B-DC03-ED5F-EEB4104D7062}"/>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5" name="Rezervirano mjesto podnožja 4">
            <a:extLst>
              <a:ext uri="{FF2B5EF4-FFF2-40B4-BE49-F238E27FC236}">
                <a16:creationId xmlns:a16="http://schemas.microsoft.com/office/drawing/2014/main" id="{B601359C-60FF-85D2-F8E4-6B3F59187F5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7ED7188-3972-BA5E-AABE-4DEF73F587CF}"/>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261432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1BF868-ECC9-2775-2204-56A68A990DE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38E8506D-A5D3-E78F-58E2-D5DB3E1C83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CB4FEE2C-ABF9-F551-E58C-B8B661BC32CE}"/>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5" name="Rezervirano mjesto podnožja 4">
            <a:extLst>
              <a:ext uri="{FF2B5EF4-FFF2-40B4-BE49-F238E27FC236}">
                <a16:creationId xmlns:a16="http://schemas.microsoft.com/office/drawing/2014/main" id="{5AA2BA62-BAA0-81DD-CFE7-25BEF243482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A2134DD-71DB-F1E3-C923-4C90083DF806}"/>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80868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D257E7-4721-3AA8-31BC-CDE5BBFEA89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E427709D-AB1A-B6BE-7601-E15D5E71FF40}"/>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4" name="Rezervirano mjesto podnožja 3">
            <a:extLst>
              <a:ext uri="{FF2B5EF4-FFF2-40B4-BE49-F238E27FC236}">
                <a16:creationId xmlns:a16="http://schemas.microsoft.com/office/drawing/2014/main" id="{BF4AAA95-7DA0-24D8-BE90-EFEBBE91E80F}"/>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6B8D039E-62E6-1AB5-5976-EE4F202D691B}"/>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420801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 sadrža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71F832A-795E-0EB9-1CD6-E949AF6634A1}"/>
              </a:ext>
            </a:extLst>
          </p:cNvPr>
          <p:cNvSpPr>
            <a:spLocks noGrp="1"/>
          </p:cNvSpPr>
          <p:nvPr>
            <p:ph idx="1"/>
          </p:nvPr>
        </p:nvSpPr>
        <p:spPr>
          <a:xfrm>
            <a:off x="729205" y="2650603"/>
            <a:ext cx="10624595" cy="3703898"/>
          </a:xfrm>
        </p:spPr>
        <p:txBody>
          <a:bodyPr/>
          <a:lstStyle>
            <a:lvl1pPr marL="342900" indent="-342900">
              <a:buFont typeface="Arial" panose="020B0604020202020204" pitchFamily="34" charset="0"/>
              <a:buChar char="•"/>
              <a:defRPr lang="hr-HR" sz="2000" b="0" kern="1200" dirty="0" smtClean="0">
                <a:solidFill>
                  <a:srgbClr val="717073"/>
                </a:solidFill>
                <a:latin typeface="Arial" panose="020B0604020202020204" pitchFamily="34" charset="0"/>
                <a:ea typeface="+mn-ea"/>
                <a:cs typeface="Arial" panose="020B0604020202020204" pitchFamily="34" charset="0"/>
              </a:defRPr>
            </a:lvl1pPr>
            <a:lvl2pPr>
              <a:defRPr lang="hr-HR" sz="1800" b="0" kern="1200" dirty="0" smtClean="0">
                <a:solidFill>
                  <a:srgbClr val="717073"/>
                </a:solidFill>
                <a:latin typeface="Arial" panose="020B0604020202020204" pitchFamily="34" charset="0"/>
                <a:ea typeface="+mn-ea"/>
                <a:cs typeface="Arial" panose="020B0604020202020204" pitchFamily="34" charset="0"/>
              </a:defRPr>
            </a:lvl2pPr>
            <a:lvl3pPr>
              <a:defRPr lang="hr-HR" sz="1600" b="0" kern="1200" dirty="0" smtClean="0">
                <a:solidFill>
                  <a:srgbClr val="717073"/>
                </a:solidFill>
                <a:latin typeface="Arial" panose="020B0604020202020204" pitchFamily="34" charset="0"/>
                <a:ea typeface="+mn-ea"/>
                <a:cs typeface="Arial" panose="020B0604020202020204" pitchFamily="34" charset="0"/>
              </a:defRPr>
            </a:lvl3pPr>
            <a:lvl4pPr>
              <a:defRPr lang="hr-HR" sz="1400" b="0" kern="1200" dirty="0" smtClean="0">
                <a:solidFill>
                  <a:srgbClr val="717073"/>
                </a:solidFill>
                <a:latin typeface="Arial" panose="020B0604020202020204" pitchFamily="34" charset="0"/>
                <a:ea typeface="+mn-ea"/>
                <a:cs typeface="Arial" panose="020B0604020202020204" pitchFamily="34" charset="0"/>
              </a:defRPr>
            </a:lvl4pPr>
            <a:lvl5pPr>
              <a:defRPr lang="hr-HR" sz="2000" b="0" kern="1200" dirty="0" smtClean="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a:p>
            <a:pPr lvl="1"/>
            <a:r>
              <a:rPr lang="hr-HR"/>
              <a:t>Druga razina</a:t>
            </a:r>
          </a:p>
          <a:p>
            <a:pPr lvl="2"/>
            <a:r>
              <a:rPr lang="hr-HR"/>
              <a:t>Treća razina</a:t>
            </a:r>
          </a:p>
          <a:p>
            <a:pPr lvl="3"/>
            <a:r>
              <a:rPr lang="hr-HR"/>
              <a:t>Četvrta razina</a:t>
            </a:r>
          </a:p>
        </p:txBody>
      </p:sp>
      <p:sp>
        <p:nvSpPr>
          <p:cNvPr id="7" name="Naslov 1">
            <a:extLst>
              <a:ext uri="{FF2B5EF4-FFF2-40B4-BE49-F238E27FC236}">
                <a16:creationId xmlns:a16="http://schemas.microsoft.com/office/drawing/2014/main" id="{1919A603-D28F-A91E-DD87-7551E9AC7C0F}"/>
              </a:ext>
            </a:extLst>
          </p:cNvPr>
          <p:cNvSpPr>
            <a:spLocks noGrp="1"/>
          </p:cNvSpPr>
          <p:nvPr>
            <p:ph type="title"/>
          </p:nvPr>
        </p:nvSpPr>
        <p:spPr>
          <a:xfrm>
            <a:off x="729205" y="1090338"/>
            <a:ext cx="10624595" cy="1201449"/>
          </a:xfrm>
        </p:spPr>
        <p:txBody>
          <a:bodyPr>
            <a:normAutofit/>
          </a:bodyPr>
          <a:lstStyle>
            <a:lvl1pPr>
              <a:defRPr lang="hr-HR" sz="2400" b="1" kern="1200" dirty="0">
                <a:solidFill>
                  <a:srgbClr val="717073"/>
                </a:solidFill>
                <a:latin typeface="Arial" panose="020B0604020202020204" pitchFamily="34" charset="0"/>
                <a:ea typeface="+mn-ea"/>
                <a:cs typeface="Arial" panose="020B0604020202020204" pitchFamily="34" charset="0"/>
              </a:defRPr>
            </a:lvl1pPr>
          </a:lstStyle>
          <a:p>
            <a:r>
              <a:rPr lang="hr-HR"/>
              <a:t>Kliknite da biste uredili stil naslova matrice</a:t>
            </a:r>
          </a:p>
        </p:txBody>
      </p:sp>
    </p:spTree>
    <p:extLst>
      <p:ext uri="{BB962C8B-B14F-4D97-AF65-F5344CB8AC3E}">
        <p14:creationId xmlns:p14="http://schemas.microsoft.com/office/powerpoint/2010/main" val="236595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62BFB18C-22ED-9E60-A55D-69990BC05CE5}"/>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3" name="Rezervirano mjesto podnožja 2">
            <a:extLst>
              <a:ext uri="{FF2B5EF4-FFF2-40B4-BE49-F238E27FC236}">
                <a16:creationId xmlns:a16="http://schemas.microsoft.com/office/drawing/2014/main" id="{93DD15D0-FB81-0AC3-15CB-0AC33A63367E}"/>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2CD07FE4-9973-D408-0D82-1CFD8806659F}"/>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3308263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80F438-E950-E1F7-786B-880113B26EE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E3FD61DD-F3F5-A9EB-6FD6-E134BE77B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0C8B23E1-D34C-E7A1-968D-8DA635721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82CCD6D-E720-6147-EF4C-2EBC27D12256}"/>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6" name="Rezervirano mjesto podnožja 5">
            <a:extLst>
              <a:ext uri="{FF2B5EF4-FFF2-40B4-BE49-F238E27FC236}">
                <a16:creationId xmlns:a16="http://schemas.microsoft.com/office/drawing/2014/main" id="{3230B26A-91A5-DC39-3680-1622138BCED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D24F5FB-526B-3BBB-49ED-0BB9987EE6AD}"/>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138377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2729DA-EF17-FC5D-65E3-794D019B0E8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890A3C0D-3A02-8B65-0F5D-2F0A881D9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27B07238-5812-D5A6-5387-18E95D85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54EACA4-FD63-90DF-3359-3AE82F32DDE9}"/>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6" name="Rezervirano mjesto podnožja 5">
            <a:extLst>
              <a:ext uri="{FF2B5EF4-FFF2-40B4-BE49-F238E27FC236}">
                <a16:creationId xmlns:a16="http://schemas.microsoft.com/office/drawing/2014/main" id="{A689AAAC-FF45-ACB5-9A62-A67C0E3A53A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CF5EDF6-BFD1-EC39-FFC0-9B7FCA3DDAB4}"/>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6274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34D821-328B-8C48-DFD8-0580B412A49C}"/>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359A3F2-4BB3-4734-2EFD-995B34DF610C}"/>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4A7802C-491D-6540-BCE8-D1813C52905B}"/>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5" name="Rezervirano mjesto podnožja 4">
            <a:extLst>
              <a:ext uri="{FF2B5EF4-FFF2-40B4-BE49-F238E27FC236}">
                <a16:creationId xmlns:a16="http://schemas.microsoft.com/office/drawing/2014/main" id="{492DBDBA-1FF4-19E3-3A04-9C839635F48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C380F88-C4DE-3571-F00B-10A064CC2BBC}"/>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4147209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FC092F3-7908-49D4-CB2E-7BBCE25E4C86}"/>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89B6518-2392-CFCE-455A-489E04929599}"/>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408D9C2-FE75-DEF0-D02B-A8E7DA88DCCF}"/>
              </a:ext>
            </a:extLst>
          </p:cNvPr>
          <p:cNvSpPr>
            <a:spLocks noGrp="1"/>
          </p:cNvSpPr>
          <p:nvPr>
            <p:ph type="dt" sz="half" idx="10"/>
          </p:nvPr>
        </p:nvSpPr>
        <p:spPr/>
        <p:txBody>
          <a:bodyPr/>
          <a:lstStyle/>
          <a:p>
            <a:fld id="{D66F3E6F-46BA-4740-BB19-9D0EBBF41886}" type="datetimeFigureOut">
              <a:rPr lang="hr-HR" smtClean="0"/>
              <a:t>31.3.2025.</a:t>
            </a:fld>
            <a:endParaRPr lang="hr-HR"/>
          </a:p>
        </p:txBody>
      </p:sp>
      <p:sp>
        <p:nvSpPr>
          <p:cNvPr id="5" name="Rezervirano mjesto podnožja 4">
            <a:extLst>
              <a:ext uri="{FF2B5EF4-FFF2-40B4-BE49-F238E27FC236}">
                <a16:creationId xmlns:a16="http://schemas.microsoft.com/office/drawing/2014/main" id="{7CA300D3-3B66-74C9-2A79-F5D78179941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D15D5C0-E662-9A5E-4E37-27ECD379365D}"/>
              </a:ext>
            </a:extLst>
          </p:cNvPr>
          <p:cNvSpPr>
            <a:spLocks noGrp="1"/>
          </p:cNvSpPr>
          <p:nvPr>
            <p:ph type="sldNum" sz="quarter" idx="12"/>
          </p:nvPr>
        </p:nvSpPr>
        <p:spPr/>
        <p:txBody>
          <a:bodyPr/>
          <a:lstStyle/>
          <a:p>
            <a:fld id="{7658C4FD-748C-4CCC-A401-6BBBC7F9D9E8}" type="slidenum">
              <a:rPr lang="hr-HR" smtClean="0"/>
              <a:t>‹#›</a:t>
            </a:fld>
            <a:endParaRPr lang="hr-HR"/>
          </a:p>
        </p:txBody>
      </p:sp>
    </p:spTree>
    <p:extLst>
      <p:ext uri="{BB962C8B-B14F-4D97-AF65-F5344CB8AC3E}">
        <p14:creationId xmlns:p14="http://schemas.microsoft.com/office/powerpoint/2010/main" val="429193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slov i sadrža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71F832A-795E-0EB9-1CD6-E949AF6634A1}"/>
              </a:ext>
            </a:extLst>
          </p:cNvPr>
          <p:cNvSpPr>
            <a:spLocks noGrp="1"/>
          </p:cNvSpPr>
          <p:nvPr>
            <p:ph idx="1"/>
          </p:nvPr>
        </p:nvSpPr>
        <p:spPr>
          <a:xfrm>
            <a:off x="729205" y="1166648"/>
            <a:ext cx="10624595" cy="5187853"/>
          </a:xfrm>
        </p:spPr>
        <p:txBody>
          <a:bodyPr/>
          <a:lstStyle>
            <a:lvl1pPr marL="342900" indent="-342900">
              <a:buFont typeface="Arial" panose="020B0604020202020204" pitchFamily="34" charset="0"/>
              <a:buChar char="•"/>
              <a:defRPr lang="hr-HR" sz="2000" b="0" kern="1200" dirty="0" smtClean="0">
                <a:solidFill>
                  <a:srgbClr val="717073"/>
                </a:solidFill>
                <a:latin typeface="Arial" panose="020B0604020202020204" pitchFamily="34" charset="0"/>
                <a:ea typeface="+mn-ea"/>
                <a:cs typeface="Arial" panose="020B0604020202020204" pitchFamily="34" charset="0"/>
              </a:defRPr>
            </a:lvl1pPr>
            <a:lvl2pPr>
              <a:defRPr lang="hr-HR" sz="1800" b="0" kern="1200" dirty="0" smtClean="0">
                <a:solidFill>
                  <a:srgbClr val="717073"/>
                </a:solidFill>
                <a:latin typeface="Arial" panose="020B0604020202020204" pitchFamily="34" charset="0"/>
                <a:ea typeface="+mn-ea"/>
                <a:cs typeface="Arial" panose="020B0604020202020204" pitchFamily="34" charset="0"/>
              </a:defRPr>
            </a:lvl2pPr>
            <a:lvl3pPr>
              <a:defRPr lang="hr-HR" sz="1600" b="0" kern="1200" dirty="0" smtClean="0">
                <a:solidFill>
                  <a:srgbClr val="717073"/>
                </a:solidFill>
                <a:latin typeface="Arial" panose="020B0604020202020204" pitchFamily="34" charset="0"/>
                <a:ea typeface="+mn-ea"/>
                <a:cs typeface="Arial" panose="020B0604020202020204" pitchFamily="34" charset="0"/>
              </a:defRPr>
            </a:lvl3pPr>
            <a:lvl4pPr>
              <a:defRPr lang="hr-HR" sz="1400" b="0" kern="1200" dirty="0" smtClean="0">
                <a:solidFill>
                  <a:srgbClr val="717073"/>
                </a:solidFill>
                <a:latin typeface="Arial" panose="020B0604020202020204" pitchFamily="34" charset="0"/>
                <a:ea typeface="+mn-ea"/>
                <a:cs typeface="Arial" panose="020B0604020202020204" pitchFamily="34" charset="0"/>
              </a:defRPr>
            </a:lvl4pPr>
            <a:lvl5pPr>
              <a:defRPr lang="hr-HR" sz="2000" b="0" kern="1200" dirty="0" smtClean="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a:p>
            <a:pPr lvl="1"/>
            <a:r>
              <a:rPr lang="hr-HR"/>
              <a:t>Druga razina</a:t>
            </a:r>
          </a:p>
          <a:p>
            <a:pPr lvl="2"/>
            <a:r>
              <a:rPr lang="hr-HR"/>
              <a:t>Treća razina</a:t>
            </a:r>
          </a:p>
          <a:p>
            <a:pPr lvl="3"/>
            <a:r>
              <a:rPr lang="hr-HR"/>
              <a:t>Četvrta razina</a:t>
            </a:r>
          </a:p>
        </p:txBody>
      </p:sp>
    </p:spTree>
    <p:extLst>
      <p:ext uri="{BB962C8B-B14F-4D97-AF65-F5344CB8AC3E}">
        <p14:creationId xmlns:p14="http://schemas.microsoft.com/office/powerpoint/2010/main" val="48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va sadrž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7534B53-DB2F-A2FB-0BA5-C12F0A23ACBF}"/>
              </a:ext>
            </a:extLst>
          </p:cNvPr>
          <p:cNvSpPr>
            <a:spLocks noGrp="1"/>
          </p:cNvSpPr>
          <p:nvPr>
            <p:ph sz="half" idx="1"/>
          </p:nvPr>
        </p:nvSpPr>
        <p:spPr>
          <a:xfrm>
            <a:off x="729205" y="2639027"/>
            <a:ext cx="5254906" cy="3537935"/>
          </a:xfrm>
        </p:spPr>
        <p:txBody>
          <a:bodyPr/>
          <a:lstStyle>
            <a:lvl1pPr>
              <a:defRPr lang="hr-HR" sz="2000" kern="1200" dirty="0" smtClean="0">
                <a:solidFill>
                  <a:srgbClr val="717073"/>
                </a:solidFill>
                <a:latin typeface="Arial" panose="020B0604020202020204" pitchFamily="34" charset="0"/>
                <a:ea typeface="+mn-ea"/>
                <a:cs typeface="Arial" panose="020B0604020202020204" pitchFamily="34" charset="0"/>
              </a:defRPr>
            </a:lvl1pPr>
            <a:lvl2pPr>
              <a:defRPr lang="hr-HR" sz="1200" kern="1200" dirty="0" smtClean="0">
                <a:solidFill>
                  <a:srgbClr val="717073"/>
                </a:solidFill>
                <a:latin typeface="Arial" panose="020B0604020202020204" pitchFamily="34" charset="0"/>
                <a:ea typeface="+mn-ea"/>
                <a:cs typeface="Arial" panose="020B0604020202020204" pitchFamily="34" charset="0"/>
              </a:defRPr>
            </a:lvl2pPr>
            <a:lvl3pPr>
              <a:defRPr lang="hr-HR" sz="1200" kern="1200" dirty="0" smtClean="0">
                <a:solidFill>
                  <a:srgbClr val="717073"/>
                </a:solidFill>
                <a:latin typeface="Arial" panose="020B0604020202020204" pitchFamily="34" charset="0"/>
                <a:ea typeface="+mn-ea"/>
                <a:cs typeface="Arial" panose="020B0604020202020204" pitchFamily="34" charset="0"/>
              </a:defRPr>
            </a:lvl3pPr>
            <a:lvl4pPr>
              <a:defRPr lang="hr-HR" sz="1200" kern="1200" dirty="0" smtClean="0">
                <a:solidFill>
                  <a:srgbClr val="717073"/>
                </a:solidFill>
                <a:latin typeface="Arial" panose="020B0604020202020204" pitchFamily="34" charset="0"/>
                <a:ea typeface="+mn-ea"/>
                <a:cs typeface="Arial" panose="020B0604020202020204" pitchFamily="34" charset="0"/>
              </a:defRPr>
            </a:lvl4pPr>
            <a:lvl5pPr>
              <a:defRPr lang="hr-HR" sz="1200" kern="1200" dirty="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a:p>
            <a:pPr lvl="1"/>
            <a:endParaRPr lang="hr-HR"/>
          </a:p>
          <a:p>
            <a:pPr lvl="0"/>
            <a:endParaRPr lang="hr-HR"/>
          </a:p>
        </p:txBody>
      </p:sp>
      <p:sp>
        <p:nvSpPr>
          <p:cNvPr id="8" name="Rezervirano mjesto sadržaja 3">
            <a:extLst>
              <a:ext uri="{FF2B5EF4-FFF2-40B4-BE49-F238E27FC236}">
                <a16:creationId xmlns:a16="http://schemas.microsoft.com/office/drawing/2014/main" id="{A11196E5-6E7A-83AF-70ED-916CC6AAF20D}"/>
              </a:ext>
            </a:extLst>
          </p:cNvPr>
          <p:cNvSpPr>
            <a:spLocks noGrp="1"/>
          </p:cNvSpPr>
          <p:nvPr>
            <p:ph sz="half" idx="10"/>
          </p:nvPr>
        </p:nvSpPr>
        <p:spPr>
          <a:xfrm>
            <a:off x="6316885" y="2609711"/>
            <a:ext cx="5145910" cy="3567251"/>
          </a:xfrm>
        </p:spPr>
        <p:txBody>
          <a:bodyPr>
            <a:normAutofit/>
          </a:bodyPr>
          <a:lstStyle>
            <a:lvl1pPr>
              <a:defRPr lang="hr-HR" sz="2000" kern="1200" dirty="0" smtClean="0">
                <a:solidFill>
                  <a:srgbClr val="717073"/>
                </a:solidFill>
                <a:latin typeface="Arial" panose="020B0604020202020204" pitchFamily="34" charset="0"/>
                <a:ea typeface="+mn-ea"/>
                <a:cs typeface="Arial" panose="020B0604020202020204" pitchFamily="34" charset="0"/>
              </a:defRPr>
            </a:lvl1pPr>
            <a:lvl2pPr>
              <a:defRPr lang="hr-HR" sz="1400" kern="1200" dirty="0" smtClean="0">
                <a:solidFill>
                  <a:srgbClr val="717073"/>
                </a:solidFill>
                <a:latin typeface="Arial" panose="020B0604020202020204" pitchFamily="34" charset="0"/>
                <a:ea typeface="+mn-ea"/>
                <a:cs typeface="Arial" panose="020B0604020202020204" pitchFamily="34" charset="0"/>
              </a:defRPr>
            </a:lvl2pPr>
            <a:lvl3pPr>
              <a:defRPr lang="hr-HR" sz="1400" kern="1200" dirty="0" smtClean="0">
                <a:solidFill>
                  <a:srgbClr val="717073"/>
                </a:solidFill>
                <a:latin typeface="Arial" panose="020B0604020202020204" pitchFamily="34" charset="0"/>
                <a:ea typeface="+mn-ea"/>
                <a:cs typeface="Arial" panose="020B0604020202020204" pitchFamily="34" charset="0"/>
              </a:defRPr>
            </a:lvl3pPr>
            <a:lvl4pPr>
              <a:defRPr lang="hr-HR" sz="1400" kern="1200" dirty="0" smtClean="0">
                <a:solidFill>
                  <a:srgbClr val="717073"/>
                </a:solidFill>
                <a:latin typeface="Arial" panose="020B0604020202020204" pitchFamily="34" charset="0"/>
                <a:ea typeface="+mn-ea"/>
                <a:cs typeface="Arial" panose="020B0604020202020204" pitchFamily="34" charset="0"/>
              </a:defRPr>
            </a:lvl4pPr>
            <a:lvl5pPr>
              <a:defRPr lang="hr-HR" sz="1400" kern="1200" dirty="0" smtClean="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p:txBody>
      </p:sp>
      <p:sp>
        <p:nvSpPr>
          <p:cNvPr id="7" name="Naslov 1">
            <a:extLst>
              <a:ext uri="{FF2B5EF4-FFF2-40B4-BE49-F238E27FC236}">
                <a16:creationId xmlns:a16="http://schemas.microsoft.com/office/drawing/2014/main" id="{0EAC3A72-01F9-0215-AB1D-F2F33B7E0CC2}"/>
              </a:ext>
            </a:extLst>
          </p:cNvPr>
          <p:cNvSpPr>
            <a:spLocks noGrp="1"/>
          </p:cNvSpPr>
          <p:nvPr>
            <p:ph type="title"/>
          </p:nvPr>
        </p:nvSpPr>
        <p:spPr>
          <a:xfrm>
            <a:off x="729205" y="1090338"/>
            <a:ext cx="10733590" cy="1201449"/>
          </a:xfrm>
        </p:spPr>
        <p:txBody>
          <a:bodyPr>
            <a:normAutofit/>
          </a:bodyPr>
          <a:lstStyle>
            <a:lvl1pPr>
              <a:defRPr lang="hr-HR" sz="2400" b="1" kern="1200" dirty="0">
                <a:solidFill>
                  <a:srgbClr val="717073"/>
                </a:solidFill>
                <a:latin typeface="Arial" panose="020B0604020202020204" pitchFamily="34" charset="0"/>
                <a:ea typeface="+mn-ea"/>
                <a:cs typeface="Arial" panose="020B0604020202020204" pitchFamily="34" charset="0"/>
              </a:defRPr>
            </a:lvl1pPr>
          </a:lstStyle>
          <a:p>
            <a:r>
              <a:rPr lang="hr-HR"/>
              <a:t>Kliknite da biste uredili stil naslova matrice</a:t>
            </a:r>
          </a:p>
        </p:txBody>
      </p:sp>
    </p:spTree>
    <p:extLst>
      <p:ext uri="{BB962C8B-B14F-4D97-AF65-F5344CB8AC3E}">
        <p14:creationId xmlns:p14="http://schemas.microsoft.com/office/powerpoint/2010/main" val="217598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Usporedb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C6ED2162-03C8-DE40-71BB-EE786C16AADE}"/>
              </a:ext>
            </a:extLst>
          </p:cNvPr>
          <p:cNvSpPr>
            <a:spLocks noGrp="1"/>
          </p:cNvSpPr>
          <p:nvPr>
            <p:ph type="body" idx="1"/>
          </p:nvPr>
        </p:nvSpPr>
        <p:spPr>
          <a:xfrm>
            <a:off x="729206" y="2521920"/>
            <a:ext cx="3557752" cy="823912"/>
          </a:xfrm>
        </p:spPr>
        <p:txBody>
          <a:bodyPr anchor="b">
            <a:normAutofit/>
          </a:bodyPr>
          <a:lstStyle>
            <a:lvl1pPr marL="0" indent="0">
              <a:buNone/>
              <a:defRPr lang="hr-HR" sz="1400" b="1" kern="1200" dirty="0" smtClean="0">
                <a:solidFill>
                  <a:srgbClr val="00914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24C040B5-6847-321B-3087-9A747441129D}"/>
              </a:ext>
            </a:extLst>
          </p:cNvPr>
          <p:cNvSpPr>
            <a:spLocks noGrp="1"/>
          </p:cNvSpPr>
          <p:nvPr>
            <p:ph sz="half" idx="2"/>
          </p:nvPr>
        </p:nvSpPr>
        <p:spPr>
          <a:xfrm>
            <a:off x="717655" y="3428999"/>
            <a:ext cx="3557752" cy="2956069"/>
          </a:xfrm>
        </p:spPr>
        <p:txBody>
          <a:bodyPr>
            <a:normAutofit/>
          </a:bodyPr>
          <a:lstStyle>
            <a:lvl1pPr>
              <a:defRPr lang="hr-HR" sz="1200" kern="1200" dirty="0" smtClean="0">
                <a:solidFill>
                  <a:srgbClr val="717073"/>
                </a:solidFill>
                <a:latin typeface="Arial" panose="020B0604020202020204" pitchFamily="34" charset="0"/>
                <a:ea typeface="+mn-ea"/>
                <a:cs typeface="Arial" panose="020B0604020202020204" pitchFamily="34" charset="0"/>
              </a:defRPr>
            </a:lvl1pPr>
            <a:lvl2pPr>
              <a:defRPr lang="hr-HR" sz="1200" kern="1200" dirty="0" smtClean="0">
                <a:solidFill>
                  <a:srgbClr val="717073"/>
                </a:solidFill>
                <a:latin typeface="Arial" panose="020B0604020202020204" pitchFamily="34" charset="0"/>
                <a:ea typeface="+mn-ea"/>
                <a:cs typeface="Arial" panose="020B0604020202020204" pitchFamily="34" charset="0"/>
              </a:defRPr>
            </a:lvl2pPr>
            <a:lvl3pPr>
              <a:defRPr lang="hr-HR" sz="1200" kern="1200" dirty="0" smtClean="0">
                <a:solidFill>
                  <a:srgbClr val="717073"/>
                </a:solidFill>
                <a:latin typeface="Arial" panose="020B0604020202020204" pitchFamily="34" charset="0"/>
                <a:ea typeface="+mn-ea"/>
                <a:cs typeface="Arial" panose="020B0604020202020204" pitchFamily="34" charset="0"/>
              </a:defRPr>
            </a:lvl3pPr>
            <a:lvl4pPr>
              <a:defRPr lang="hr-HR" sz="1200" kern="1200" dirty="0" smtClean="0">
                <a:solidFill>
                  <a:srgbClr val="717073"/>
                </a:solidFill>
                <a:latin typeface="Arial" panose="020B0604020202020204" pitchFamily="34" charset="0"/>
                <a:ea typeface="+mn-ea"/>
                <a:cs typeface="Arial" panose="020B0604020202020204" pitchFamily="34" charset="0"/>
              </a:defRPr>
            </a:lvl4pPr>
            <a:lvl5pPr>
              <a:defRPr lang="hr-HR" sz="1200" kern="1200" dirty="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p:txBody>
      </p:sp>
      <p:sp>
        <p:nvSpPr>
          <p:cNvPr id="12" name="Rezervirano mjesto teksta 2">
            <a:extLst>
              <a:ext uri="{FF2B5EF4-FFF2-40B4-BE49-F238E27FC236}">
                <a16:creationId xmlns:a16="http://schemas.microsoft.com/office/drawing/2014/main" id="{45604B2F-B356-E1CA-14A2-14A41A6922B6}"/>
              </a:ext>
            </a:extLst>
          </p:cNvPr>
          <p:cNvSpPr>
            <a:spLocks noGrp="1"/>
          </p:cNvSpPr>
          <p:nvPr>
            <p:ph type="body" idx="10"/>
          </p:nvPr>
        </p:nvSpPr>
        <p:spPr>
          <a:xfrm>
            <a:off x="4505679" y="2521920"/>
            <a:ext cx="3557752" cy="823912"/>
          </a:xfrm>
        </p:spPr>
        <p:txBody>
          <a:bodyPr anchor="b">
            <a:normAutofit/>
          </a:bodyPr>
          <a:lstStyle>
            <a:lvl1pPr marL="0" indent="0">
              <a:buNone/>
              <a:defRPr lang="hr-HR" sz="1400" b="1" kern="1200" dirty="0" smtClean="0">
                <a:solidFill>
                  <a:srgbClr val="00914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Rezervirano mjesto sadržaja 3">
            <a:extLst>
              <a:ext uri="{FF2B5EF4-FFF2-40B4-BE49-F238E27FC236}">
                <a16:creationId xmlns:a16="http://schemas.microsoft.com/office/drawing/2014/main" id="{D5901707-C618-3189-EBDB-F35B72D8EB4C}"/>
              </a:ext>
            </a:extLst>
          </p:cNvPr>
          <p:cNvSpPr>
            <a:spLocks noGrp="1"/>
          </p:cNvSpPr>
          <p:nvPr>
            <p:ph sz="half" idx="11"/>
          </p:nvPr>
        </p:nvSpPr>
        <p:spPr>
          <a:xfrm>
            <a:off x="4505679" y="3428999"/>
            <a:ext cx="3557752" cy="2956069"/>
          </a:xfrm>
        </p:spPr>
        <p:txBody>
          <a:bodyPr>
            <a:normAutofit/>
          </a:bodyPr>
          <a:lstStyle>
            <a:lvl1pPr>
              <a:defRPr lang="hr-HR" sz="1200" kern="1200" dirty="0" smtClean="0">
                <a:solidFill>
                  <a:srgbClr val="717073"/>
                </a:solidFill>
                <a:latin typeface="Arial" panose="020B0604020202020204" pitchFamily="34" charset="0"/>
                <a:ea typeface="+mn-ea"/>
                <a:cs typeface="Arial" panose="020B0604020202020204" pitchFamily="34" charset="0"/>
              </a:defRPr>
            </a:lvl1pPr>
            <a:lvl2pPr>
              <a:defRPr lang="hr-HR" sz="1200" kern="1200" dirty="0" smtClean="0">
                <a:solidFill>
                  <a:srgbClr val="717073"/>
                </a:solidFill>
                <a:latin typeface="Arial" panose="020B0604020202020204" pitchFamily="34" charset="0"/>
                <a:ea typeface="+mn-ea"/>
                <a:cs typeface="Arial" panose="020B0604020202020204" pitchFamily="34" charset="0"/>
              </a:defRPr>
            </a:lvl2pPr>
            <a:lvl3pPr>
              <a:defRPr lang="hr-HR" sz="1200" kern="1200" dirty="0" smtClean="0">
                <a:solidFill>
                  <a:srgbClr val="717073"/>
                </a:solidFill>
                <a:latin typeface="Arial" panose="020B0604020202020204" pitchFamily="34" charset="0"/>
                <a:ea typeface="+mn-ea"/>
                <a:cs typeface="Arial" panose="020B0604020202020204" pitchFamily="34" charset="0"/>
              </a:defRPr>
            </a:lvl3pPr>
            <a:lvl4pPr>
              <a:defRPr lang="hr-HR" sz="1200" kern="1200" dirty="0" smtClean="0">
                <a:solidFill>
                  <a:srgbClr val="717073"/>
                </a:solidFill>
                <a:latin typeface="Arial" panose="020B0604020202020204" pitchFamily="34" charset="0"/>
                <a:ea typeface="+mn-ea"/>
                <a:cs typeface="Arial" panose="020B0604020202020204" pitchFamily="34" charset="0"/>
              </a:defRPr>
            </a:lvl4pPr>
            <a:lvl5pPr>
              <a:defRPr lang="hr-HR" sz="1200" kern="1200" dirty="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p:txBody>
      </p:sp>
      <p:sp>
        <p:nvSpPr>
          <p:cNvPr id="14" name="Rezervirano mjesto teksta 2">
            <a:extLst>
              <a:ext uri="{FF2B5EF4-FFF2-40B4-BE49-F238E27FC236}">
                <a16:creationId xmlns:a16="http://schemas.microsoft.com/office/drawing/2014/main" id="{7A4948DA-E16E-21D5-5775-34A517F364B5}"/>
              </a:ext>
            </a:extLst>
          </p:cNvPr>
          <p:cNvSpPr>
            <a:spLocks noGrp="1"/>
          </p:cNvSpPr>
          <p:nvPr>
            <p:ph type="body" idx="12"/>
          </p:nvPr>
        </p:nvSpPr>
        <p:spPr>
          <a:xfrm>
            <a:off x="8293704" y="2521920"/>
            <a:ext cx="3557752" cy="823912"/>
          </a:xfrm>
        </p:spPr>
        <p:txBody>
          <a:bodyPr anchor="b">
            <a:normAutofit/>
          </a:bodyPr>
          <a:lstStyle>
            <a:lvl1pPr marL="0" indent="0">
              <a:buNone/>
              <a:defRPr lang="hr-HR" sz="1400" b="1" kern="1200" dirty="0" smtClean="0">
                <a:solidFill>
                  <a:srgbClr val="00914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5" name="Rezervirano mjesto sadržaja 3">
            <a:extLst>
              <a:ext uri="{FF2B5EF4-FFF2-40B4-BE49-F238E27FC236}">
                <a16:creationId xmlns:a16="http://schemas.microsoft.com/office/drawing/2014/main" id="{16B50FD2-B272-7CC3-3E13-958DA9DC1A23}"/>
              </a:ext>
            </a:extLst>
          </p:cNvPr>
          <p:cNvSpPr>
            <a:spLocks noGrp="1"/>
          </p:cNvSpPr>
          <p:nvPr>
            <p:ph sz="half" idx="13"/>
          </p:nvPr>
        </p:nvSpPr>
        <p:spPr>
          <a:xfrm>
            <a:off x="8293704" y="3428999"/>
            <a:ext cx="3557752" cy="2956069"/>
          </a:xfrm>
        </p:spPr>
        <p:txBody>
          <a:bodyPr>
            <a:normAutofit/>
          </a:bodyPr>
          <a:lstStyle>
            <a:lvl1pPr>
              <a:defRPr lang="hr-HR" sz="1200" kern="1200" dirty="0" smtClean="0">
                <a:solidFill>
                  <a:srgbClr val="717073"/>
                </a:solidFill>
                <a:latin typeface="Arial" panose="020B0604020202020204" pitchFamily="34" charset="0"/>
                <a:ea typeface="+mn-ea"/>
                <a:cs typeface="Arial" panose="020B0604020202020204" pitchFamily="34" charset="0"/>
              </a:defRPr>
            </a:lvl1pPr>
            <a:lvl2pPr>
              <a:defRPr lang="hr-HR" sz="1200" kern="1200" dirty="0" smtClean="0">
                <a:solidFill>
                  <a:srgbClr val="717073"/>
                </a:solidFill>
                <a:latin typeface="Arial" panose="020B0604020202020204" pitchFamily="34" charset="0"/>
                <a:ea typeface="+mn-ea"/>
                <a:cs typeface="Arial" panose="020B0604020202020204" pitchFamily="34" charset="0"/>
              </a:defRPr>
            </a:lvl2pPr>
            <a:lvl3pPr>
              <a:defRPr lang="hr-HR" sz="1200" kern="1200" dirty="0" smtClean="0">
                <a:solidFill>
                  <a:srgbClr val="717073"/>
                </a:solidFill>
                <a:latin typeface="Arial" panose="020B0604020202020204" pitchFamily="34" charset="0"/>
                <a:ea typeface="+mn-ea"/>
                <a:cs typeface="Arial" panose="020B0604020202020204" pitchFamily="34" charset="0"/>
              </a:defRPr>
            </a:lvl3pPr>
            <a:lvl4pPr>
              <a:defRPr lang="hr-HR" sz="1200" kern="1200" dirty="0" smtClean="0">
                <a:solidFill>
                  <a:srgbClr val="717073"/>
                </a:solidFill>
                <a:latin typeface="Arial" panose="020B0604020202020204" pitchFamily="34" charset="0"/>
                <a:ea typeface="+mn-ea"/>
                <a:cs typeface="Arial" panose="020B0604020202020204" pitchFamily="34" charset="0"/>
              </a:defRPr>
            </a:lvl4pPr>
            <a:lvl5pPr>
              <a:defRPr lang="hr-HR" sz="1200" kern="1200" dirty="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p:txBody>
      </p:sp>
      <p:sp>
        <p:nvSpPr>
          <p:cNvPr id="17" name="Naslov 1">
            <a:extLst>
              <a:ext uri="{FF2B5EF4-FFF2-40B4-BE49-F238E27FC236}">
                <a16:creationId xmlns:a16="http://schemas.microsoft.com/office/drawing/2014/main" id="{1FC5D484-A542-C352-4DF1-D755845ACBC8}"/>
              </a:ext>
            </a:extLst>
          </p:cNvPr>
          <p:cNvSpPr>
            <a:spLocks noGrp="1"/>
          </p:cNvSpPr>
          <p:nvPr>
            <p:ph type="title"/>
          </p:nvPr>
        </p:nvSpPr>
        <p:spPr>
          <a:xfrm>
            <a:off x="729205" y="1090338"/>
            <a:ext cx="11122251" cy="1201449"/>
          </a:xfrm>
        </p:spPr>
        <p:txBody>
          <a:bodyPr>
            <a:normAutofit/>
          </a:bodyPr>
          <a:lstStyle>
            <a:lvl1pPr>
              <a:defRPr lang="hr-HR" sz="2400" b="1" kern="1200" dirty="0">
                <a:solidFill>
                  <a:srgbClr val="717073"/>
                </a:solidFill>
                <a:latin typeface="Arial" panose="020B0604020202020204" pitchFamily="34" charset="0"/>
                <a:ea typeface="+mn-ea"/>
                <a:cs typeface="Arial" panose="020B0604020202020204" pitchFamily="34" charset="0"/>
              </a:defRPr>
            </a:lvl1pPr>
          </a:lstStyle>
          <a:p>
            <a:r>
              <a:rPr lang="hr-HR"/>
              <a:t>Kliknite da biste uredili stil naslova matrice</a:t>
            </a:r>
          </a:p>
        </p:txBody>
      </p:sp>
    </p:spTree>
    <p:extLst>
      <p:ext uri="{BB962C8B-B14F-4D97-AF65-F5344CB8AC3E}">
        <p14:creationId xmlns:p14="http://schemas.microsoft.com/office/powerpoint/2010/main" val="64877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va sadrž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7534B53-DB2F-A2FB-0BA5-C12F0A23ACBF}"/>
              </a:ext>
            </a:extLst>
          </p:cNvPr>
          <p:cNvSpPr>
            <a:spLocks noGrp="1"/>
          </p:cNvSpPr>
          <p:nvPr>
            <p:ph sz="half" idx="1"/>
          </p:nvPr>
        </p:nvSpPr>
        <p:spPr>
          <a:xfrm>
            <a:off x="729205" y="2537066"/>
            <a:ext cx="3407979" cy="3660438"/>
          </a:xfrm>
        </p:spPr>
        <p:txBody>
          <a:bodyPr/>
          <a:lstStyle>
            <a:lvl1pPr>
              <a:defRPr lang="hr-HR" sz="1400" kern="1200" dirty="0" smtClean="0">
                <a:solidFill>
                  <a:srgbClr val="717073"/>
                </a:solidFill>
                <a:latin typeface="Arial" panose="020B0604020202020204" pitchFamily="34" charset="0"/>
                <a:ea typeface="+mn-ea"/>
                <a:cs typeface="Arial" panose="020B0604020202020204" pitchFamily="34" charset="0"/>
              </a:defRPr>
            </a:lvl1pPr>
            <a:lvl2pPr>
              <a:defRPr lang="hr-HR" sz="1200" kern="1200" dirty="0" smtClean="0">
                <a:solidFill>
                  <a:srgbClr val="717073"/>
                </a:solidFill>
                <a:latin typeface="Arial" panose="020B0604020202020204" pitchFamily="34" charset="0"/>
                <a:ea typeface="+mn-ea"/>
                <a:cs typeface="Arial" panose="020B0604020202020204" pitchFamily="34" charset="0"/>
              </a:defRPr>
            </a:lvl2pPr>
            <a:lvl3pPr>
              <a:defRPr lang="hr-HR" sz="1200" kern="1200" dirty="0" smtClean="0">
                <a:solidFill>
                  <a:srgbClr val="717073"/>
                </a:solidFill>
                <a:latin typeface="Arial" panose="020B0604020202020204" pitchFamily="34" charset="0"/>
                <a:ea typeface="+mn-ea"/>
                <a:cs typeface="Arial" panose="020B0604020202020204" pitchFamily="34" charset="0"/>
              </a:defRPr>
            </a:lvl3pPr>
            <a:lvl4pPr>
              <a:defRPr lang="hr-HR" sz="1200" kern="1200" dirty="0" smtClean="0">
                <a:solidFill>
                  <a:srgbClr val="717073"/>
                </a:solidFill>
                <a:latin typeface="Arial" panose="020B0604020202020204" pitchFamily="34" charset="0"/>
                <a:ea typeface="+mn-ea"/>
                <a:cs typeface="Arial" panose="020B0604020202020204" pitchFamily="34" charset="0"/>
              </a:defRPr>
            </a:lvl4pPr>
            <a:lvl5pPr>
              <a:defRPr lang="hr-HR" sz="1200" kern="1200" dirty="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a:p>
            <a:pPr lvl="0"/>
            <a:endParaRPr lang="hr-HR"/>
          </a:p>
        </p:txBody>
      </p:sp>
      <p:sp>
        <p:nvSpPr>
          <p:cNvPr id="4" name="Rezervirano mjesto sadržaja 3">
            <a:extLst>
              <a:ext uri="{FF2B5EF4-FFF2-40B4-BE49-F238E27FC236}">
                <a16:creationId xmlns:a16="http://schemas.microsoft.com/office/drawing/2014/main" id="{5F97A546-D314-CC78-65A1-325C27F64EFC}"/>
              </a:ext>
            </a:extLst>
          </p:cNvPr>
          <p:cNvSpPr>
            <a:spLocks noGrp="1"/>
          </p:cNvSpPr>
          <p:nvPr>
            <p:ph sz="half" idx="2"/>
          </p:nvPr>
        </p:nvSpPr>
        <p:spPr>
          <a:xfrm>
            <a:off x="4337512" y="2537066"/>
            <a:ext cx="3407979" cy="3694574"/>
          </a:xfrm>
        </p:spPr>
        <p:txBody>
          <a:bodyPr/>
          <a:lstStyle>
            <a:lvl1pPr>
              <a:defRPr lang="hr-HR" sz="1400" kern="1200" dirty="0" smtClean="0">
                <a:solidFill>
                  <a:srgbClr val="717073"/>
                </a:solidFill>
                <a:latin typeface="Arial" panose="020B0604020202020204" pitchFamily="34" charset="0"/>
                <a:ea typeface="+mn-ea"/>
                <a:cs typeface="Arial" panose="020B0604020202020204" pitchFamily="34" charset="0"/>
              </a:defRPr>
            </a:lvl1pPr>
          </a:lstStyle>
          <a:p>
            <a:pPr lvl="0"/>
            <a:r>
              <a:rPr lang="hr-HR"/>
              <a:t>Kliknite da biste uredili matrice</a:t>
            </a:r>
          </a:p>
        </p:txBody>
      </p:sp>
      <p:sp>
        <p:nvSpPr>
          <p:cNvPr id="8" name="Rezervirano mjesto sadržaja 3">
            <a:extLst>
              <a:ext uri="{FF2B5EF4-FFF2-40B4-BE49-F238E27FC236}">
                <a16:creationId xmlns:a16="http://schemas.microsoft.com/office/drawing/2014/main" id="{A11196E5-6E7A-83AF-70ED-916CC6AAF20D}"/>
              </a:ext>
            </a:extLst>
          </p:cNvPr>
          <p:cNvSpPr>
            <a:spLocks noGrp="1"/>
          </p:cNvSpPr>
          <p:nvPr>
            <p:ph sz="half" idx="10"/>
          </p:nvPr>
        </p:nvSpPr>
        <p:spPr>
          <a:xfrm>
            <a:off x="8054816" y="2519998"/>
            <a:ext cx="3407979" cy="3694573"/>
          </a:xfrm>
        </p:spPr>
        <p:txBody>
          <a:bodyPr>
            <a:normAutofit/>
          </a:bodyPr>
          <a:lstStyle>
            <a:lvl1pPr>
              <a:defRPr lang="hr-HR" sz="1400" kern="1200" dirty="0" smtClean="0">
                <a:solidFill>
                  <a:srgbClr val="717073"/>
                </a:solidFill>
                <a:latin typeface="Arial" panose="020B0604020202020204" pitchFamily="34" charset="0"/>
                <a:ea typeface="+mn-ea"/>
                <a:cs typeface="Arial" panose="020B0604020202020204" pitchFamily="34" charset="0"/>
              </a:defRPr>
            </a:lvl1pPr>
            <a:lvl2pPr>
              <a:defRPr lang="hr-HR" sz="1400" kern="1200" dirty="0" smtClean="0">
                <a:solidFill>
                  <a:srgbClr val="717073"/>
                </a:solidFill>
                <a:latin typeface="Arial" panose="020B0604020202020204" pitchFamily="34" charset="0"/>
                <a:ea typeface="+mn-ea"/>
                <a:cs typeface="Arial" panose="020B0604020202020204" pitchFamily="34" charset="0"/>
              </a:defRPr>
            </a:lvl2pPr>
            <a:lvl3pPr>
              <a:defRPr lang="hr-HR" sz="1400" kern="1200" dirty="0" smtClean="0">
                <a:solidFill>
                  <a:srgbClr val="717073"/>
                </a:solidFill>
                <a:latin typeface="Arial" panose="020B0604020202020204" pitchFamily="34" charset="0"/>
                <a:ea typeface="+mn-ea"/>
                <a:cs typeface="Arial" panose="020B0604020202020204" pitchFamily="34" charset="0"/>
              </a:defRPr>
            </a:lvl3pPr>
            <a:lvl4pPr>
              <a:defRPr lang="hr-HR" sz="1400" kern="1200" dirty="0" smtClean="0">
                <a:solidFill>
                  <a:srgbClr val="717073"/>
                </a:solidFill>
                <a:latin typeface="Arial" panose="020B0604020202020204" pitchFamily="34" charset="0"/>
                <a:ea typeface="+mn-ea"/>
                <a:cs typeface="Arial" panose="020B0604020202020204" pitchFamily="34" charset="0"/>
              </a:defRPr>
            </a:lvl4pPr>
            <a:lvl5pPr>
              <a:defRPr lang="hr-HR" sz="1400" kern="1200" dirty="0" smtClean="0">
                <a:solidFill>
                  <a:srgbClr val="717073"/>
                </a:solidFill>
                <a:latin typeface="Arial" panose="020B0604020202020204" pitchFamily="34" charset="0"/>
                <a:ea typeface="+mn-ea"/>
                <a:cs typeface="Arial" panose="020B0604020202020204" pitchFamily="34" charset="0"/>
              </a:defRPr>
            </a:lvl5pPr>
          </a:lstStyle>
          <a:p>
            <a:pPr lvl="0"/>
            <a:r>
              <a:rPr lang="hr-HR"/>
              <a:t>Kliknite da biste uredili matrice</a:t>
            </a:r>
          </a:p>
        </p:txBody>
      </p:sp>
      <p:sp>
        <p:nvSpPr>
          <p:cNvPr id="9" name="Naslov 1">
            <a:extLst>
              <a:ext uri="{FF2B5EF4-FFF2-40B4-BE49-F238E27FC236}">
                <a16:creationId xmlns:a16="http://schemas.microsoft.com/office/drawing/2014/main" id="{2E60CD60-9D23-F979-29FF-25CE2259FFF4}"/>
              </a:ext>
            </a:extLst>
          </p:cNvPr>
          <p:cNvSpPr>
            <a:spLocks noGrp="1"/>
          </p:cNvSpPr>
          <p:nvPr>
            <p:ph type="title"/>
          </p:nvPr>
        </p:nvSpPr>
        <p:spPr>
          <a:xfrm>
            <a:off x="729205" y="1090338"/>
            <a:ext cx="10733590" cy="1201449"/>
          </a:xfrm>
        </p:spPr>
        <p:txBody>
          <a:bodyPr>
            <a:normAutofit/>
          </a:bodyPr>
          <a:lstStyle>
            <a:lvl1pPr>
              <a:defRPr lang="hr-HR" sz="2400" b="1" kern="1200" dirty="0">
                <a:solidFill>
                  <a:srgbClr val="717073"/>
                </a:solidFill>
                <a:latin typeface="Arial" panose="020B0604020202020204" pitchFamily="34" charset="0"/>
                <a:ea typeface="+mn-ea"/>
                <a:cs typeface="Arial" panose="020B0604020202020204" pitchFamily="34" charset="0"/>
              </a:defRPr>
            </a:lvl1pPr>
          </a:lstStyle>
          <a:p>
            <a:r>
              <a:rPr lang="hr-HR"/>
              <a:t>Kliknite da biste uredili stil naslova matrice</a:t>
            </a:r>
          </a:p>
        </p:txBody>
      </p:sp>
    </p:spTree>
    <p:extLst>
      <p:ext uri="{BB962C8B-B14F-4D97-AF65-F5344CB8AC3E}">
        <p14:creationId xmlns:p14="http://schemas.microsoft.com/office/powerpoint/2010/main" val="37220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Slika s 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320C6C-AD99-2654-BE45-A69B6FD64DEB}"/>
              </a:ext>
            </a:extLst>
          </p:cNvPr>
          <p:cNvSpPr>
            <a:spLocks noGrp="1"/>
          </p:cNvSpPr>
          <p:nvPr>
            <p:ph type="title"/>
          </p:nvPr>
        </p:nvSpPr>
        <p:spPr>
          <a:xfrm>
            <a:off x="839788" y="1192192"/>
            <a:ext cx="3932237" cy="1336880"/>
          </a:xfrm>
        </p:spPr>
        <p:txBody>
          <a:bodyPr anchor="b"/>
          <a:lstStyle>
            <a:lvl1pPr>
              <a:defRPr lang="hr-HR" sz="2400" b="1" kern="1200" dirty="0" smtClean="0">
                <a:solidFill>
                  <a:srgbClr val="717073"/>
                </a:solidFill>
                <a:latin typeface="Arial" panose="020B0604020202020204" pitchFamily="34" charset="0"/>
                <a:ea typeface="+mn-ea"/>
                <a:cs typeface="Arial" panose="020B0604020202020204" pitchFamily="34" charset="0"/>
              </a:defRPr>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B860C4BC-E86E-10FC-324C-3E505395DF03}"/>
              </a:ext>
            </a:extLst>
          </p:cNvPr>
          <p:cNvSpPr>
            <a:spLocks noGrp="1"/>
          </p:cNvSpPr>
          <p:nvPr>
            <p:ph type="pic" idx="1"/>
          </p:nvPr>
        </p:nvSpPr>
        <p:spPr>
          <a:xfrm>
            <a:off x="5162309" y="1192192"/>
            <a:ext cx="6319777" cy="5220802"/>
          </a:xfrm>
        </p:spPr>
        <p:txBody>
          <a:bodyPr>
            <a:normAutofit/>
          </a:bodyPr>
          <a:lstStyle>
            <a:lvl1pPr marL="0" indent="0">
              <a:buNone/>
              <a:defRPr lang="hr-HR" sz="2400" b="0" kern="1200" dirty="0" smtClean="0">
                <a:solidFill>
                  <a:srgbClr val="717073"/>
                </a:solidFill>
                <a:latin typeface="Arial" panose="020B0604020202020204" pitchFamily="34" charset="0"/>
                <a:ea typeface="+mn-ea"/>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A5A1782C-C4EB-B5A2-2E1B-5B7FE6DF4059}"/>
              </a:ext>
            </a:extLst>
          </p:cNvPr>
          <p:cNvSpPr>
            <a:spLocks noGrp="1"/>
          </p:cNvSpPr>
          <p:nvPr>
            <p:ph type="body" sz="half" idx="2"/>
          </p:nvPr>
        </p:nvSpPr>
        <p:spPr>
          <a:xfrm>
            <a:off x="839788" y="2601406"/>
            <a:ext cx="3932237" cy="3811588"/>
          </a:xfrm>
        </p:spPr>
        <p:txBody>
          <a:bodyPr vert="horz" lIns="91440" tIns="45720" rIns="91440" bIns="45720" rtlCol="0">
            <a:normAutofit/>
          </a:bodyPr>
          <a:lstStyle>
            <a:lvl1pPr marL="0" indent="0">
              <a:buNone/>
              <a:defRPr lang="hr-HR" sz="2000" b="0" dirty="0" smtClean="0">
                <a:solidFill>
                  <a:srgbClr val="717073"/>
                </a:solidFill>
                <a:latin typeface="Arial" panose="020B0604020202020204" pitchFamily="34" charset="0"/>
                <a:cs typeface="Arial" panose="020B0604020202020204" pitchFamily="34" charset="0"/>
              </a:defRPr>
            </a:lvl1pPr>
          </a:lstStyle>
          <a:p>
            <a:pPr lvl="0"/>
            <a:r>
              <a:rPr lang="hr-HR"/>
              <a:t>Kliknite da biste uredili matrice</a:t>
            </a:r>
          </a:p>
        </p:txBody>
      </p:sp>
    </p:spTree>
    <p:extLst>
      <p:ext uri="{BB962C8B-B14F-4D97-AF65-F5344CB8AC3E}">
        <p14:creationId xmlns:p14="http://schemas.microsoft.com/office/powerpoint/2010/main" val="151356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aglavlje sekci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0EAA34-6786-EE9B-32A3-197CB449D38E}"/>
              </a:ext>
            </a:extLst>
          </p:cNvPr>
          <p:cNvSpPr>
            <a:spLocks noGrp="1"/>
          </p:cNvSpPr>
          <p:nvPr>
            <p:ph type="title" hasCustomPrompt="1"/>
          </p:nvPr>
        </p:nvSpPr>
        <p:spPr>
          <a:xfrm>
            <a:off x="956441" y="3717574"/>
            <a:ext cx="10515600" cy="646331"/>
          </a:xfrm>
          <a:noFill/>
        </p:spPr>
        <p:txBody>
          <a:bodyPr wrap="square">
            <a:spAutoFit/>
          </a:bodyPr>
          <a:lstStyle>
            <a:lvl1pPr>
              <a:defRPr lang="hr-HR" sz="4000" b="1">
                <a:solidFill>
                  <a:srgbClr val="009140"/>
                </a:solidFill>
                <a:latin typeface="Arial" panose="020B0604020202020204" pitchFamily="34" charset="0"/>
                <a:ea typeface="+mn-ea"/>
                <a:cs typeface="Arial" panose="020B0604020202020204" pitchFamily="34" charset="0"/>
              </a:defRPr>
            </a:lvl1pPr>
          </a:lstStyle>
          <a:p>
            <a:pPr marL="0" lvl="0"/>
            <a:r>
              <a:rPr lang="hr-HR"/>
              <a:t>Kliknite da biste dodali tekst</a:t>
            </a:r>
          </a:p>
        </p:txBody>
      </p:sp>
      <p:sp>
        <p:nvSpPr>
          <p:cNvPr id="7" name="Rezervirano mjesto teksta 36">
            <a:extLst>
              <a:ext uri="{FF2B5EF4-FFF2-40B4-BE49-F238E27FC236}">
                <a16:creationId xmlns:a16="http://schemas.microsoft.com/office/drawing/2014/main" id="{F97F2886-B367-533B-4F72-BA6039FB57B2}"/>
              </a:ext>
            </a:extLst>
          </p:cNvPr>
          <p:cNvSpPr>
            <a:spLocks noGrp="1"/>
          </p:cNvSpPr>
          <p:nvPr>
            <p:ph type="body" sz="quarter" idx="10" hasCustomPrompt="1"/>
          </p:nvPr>
        </p:nvSpPr>
        <p:spPr>
          <a:xfrm>
            <a:off x="956441" y="5636630"/>
            <a:ext cx="4518384" cy="463108"/>
          </a:xfrm>
        </p:spPr>
        <p:txBody>
          <a:bodyPr>
            <a:noAutofit/>
          </a:bodyPr>
          <a:lstStyle>
            <a:lvl1pPr marL="0" indent="0">
              <a:buNone/>
              <a:defRPr lang="hr-HR" sz="1200" kern="1200" dirty="0" smtClean="0">
                <a:solidFill>
                  <a:schemeClr val="bg1"/>
                </a:solidFill>
                <a:latin typeface="Arial"/>
                <a:ea typeface="+mn-ea"/>
                <a:cs typeface="Arial"/>
              </a:defRPr>
            </a:lvl1pPr>
            <a:lvl2pPr marL="457200" indent="0">
              <a:buFont typeface="Arial" panose="020B0604020202020204" pitchFamily="34" charset="0"/>
              <a:buNone/>
              <a:defRPr lang="hr-HR" sz="1200" kern="1200" dirty="0" smtClean="0">
                <a:solidFill>
                  <a:schemeClr val="bg1"/>
                </a:solidFill>
                <a:latin typeface="Arial"/>
                <a:ea typeface="+mn-ea"/>
                <a:cs typeface="Arial"/>
              </a:defRPr>
            </a:lvl2pPr>
            <a:lvl3pPr>
              <a:defRPr lang="hr-HR" sz="1200" kern="1200" dirty="0" smtClean="0">
                <a:solidFill>
                  <a:srgbClr val="717073"/>
                </a:solidFill>
                <a:latin typeface="Arial"/>
                <a:ea typeface="+mn-ea"/>
                <a:cs typeface="Arial"/>
              </a:defRPr>
            </a:lvl3pPr>
            <a:lvl4pPr>
              <a:defRPr lang="hr-HR" sz="1200" kern="1200" dirty="0" smtClean="0">
                <a:solidFill>
                  <a:srgbClr val="717073"/>
                </a:solidFill>
                <a:latin typeface="Arial"/>
                <a:ea typeface="+mn-ea"/>
                <a:cs typeface="Arial"/>
              </a:defRPr>
            </a:lvl4pPr>
            <a:lvl5pPr>
              <a:defRPr lang="hr-HR" sz="1200" kern="1200" dirty="0">
                <a:solidFill>
                  <a:srgbClr val="717073"/>
                </a:solidFill>
                <a:latin typeface="Arial"/>
                <a:ea typeface="+mn-ea"/>
                <a:cs typeface="Arial"/>
              </a:defRPr>
            </a:lvl5pPr>
          </a:lstStyle>
          <a:p>
            <a:pPr lvl="0"/>
            <a:r>
              <a:rPr lang="hr-HR"/>
              <a:t>PODNASLOV</a:t>
            </a:r>
          </a:p>
          <a:p>
            <a:pPr lvl="1"/>
            <a:endParaRPr lang="hr-HR"/>
          </a:p>
        </p:txBody>
      </p:sp>
      <p:sp>
        <p:nvSpPr>
          <p:cNvPr id="8" name="Rezervirano mjesto teksta 38">
            <a:extLst>
              <a:ext uri="{FF2B5EF4-FFF2-40B4-BE49-F238E27FC236}">
                <a16:creationId xmlns:a16="http://schemas.microsoft.com/office/drawing/2014/main" id="{5687EC65-3F2B-A77F-FFC7-BD17DC4578F4}"/>
              </a:ext>
            </a:extLst>
          </p:cNvPr>
          <p:cNvSpPr>
            <a:spLocks noGrp="1"/>
          </p:cNvSpPr>
          <p:nvPr>
            <p:ph type="body" sz="quarter" idx="11" hasCustomPrompt="1"/>
          </p:nvPr>
        </p:nvSpPr>
        <p:spPr>
          <a:xfrm>
            <a:off x="6262125" y="5636389"/>
            <a:ext cx="2314716" cy="463108"/>
          </a:xfrm>
        </p:spPr>
        <p:txBody>
          <a:bodyPr>
            <a:noAutofit/>
          </a:bodyPr>
          <a:lstStyle>
            <a:lvl1pPr marL="0" indent="0">
              <a:buNone/>
              <a:defRPr lang="hr-HR" sz="1400" kern="1200" dirty="0" smtClean="0">
                <a:solidFill>
                  <a:schemeClr val="bg1"/>
                </a:solidFill>
                <a:latin typeface="Arial"/>
                <a:ea typeface="+mn-ea"/>
                <a:cs typeface="Arial"/>
              </a:defRPr>
            </a:lvl1pPr>
            <a:lvl2pPr>
              <a:defRPr lang="hr-HR" sz="1400" kern="1200" dirty="0" smtClean="0">
                <a:solidFill>
                  <a:srgbClr val="717073"/>
                </a:solidFill>
                <a:latin typeface="Arial"/>
                <a:ea typeface="+mn-ea"/>
                <a:cs typeface="Arial"/>
              </a:defRPr>
            </a:lvl2pPr>
            <a:lvl3pPr>
              <a:defRPr lang="hr-HR" sz="1400" kern="1200" dirty="0" smtClean="0">
                <a:solidFill>
                  <a:srgbClr val="717073"/>
                </a:solidFill>
                <a:latin typeface="Arial"/>
                <a:ea typeface="+mn-ea"/>
                <a:cs typeface="Arial"/>
              </a:defRPr>
            </a:lvl3pPr>
            <a:lvl4pPr>
              <a:defRPr lang="hr-HR" sz="1400" kern="1200" dirty="0" smtClean="0">
                <a:solidFill>
                  <a:srgbClr val="717073"/>
                </a:solidFill>
                <a:latin typeface="Arial"/>
                <a:ea typeface="+mn-ea"/>
                <a:cs typeface="Arial"/>
              </a:defRPr>
            </a:lvl4pPr>
            <a:lvl5pPr>
              <a:defRPr lang="hr-HR" sz="1400" kern="1200" dirty="0">
                <a:solidFill>
                  <a:srgbClr val="717073"/>
                </a:solidFill>
                <a:latin typeface="Arial"/>
                <a:ea typeface="+mn-ea"/>
                <a:cs typeface="Arial"/>
              </a:defRPr>
            </a:lvl5pPr>
          </a:lstStyle>
          <a:p>
            <a:pPr lvl="0"/>
            <a:r>
              <a:rPr lang="hr-HR"/>
              <a:t>Autor</a:t>
            </a:r>
          </a:p>
        </p:txBody>
      </p:sp>
      <p:sp>
        <p:nvSpPr>
          <p:cNvPr id="9" name="Rezervirano mjesto teksta 38">
            <a:extLst>
              <a:ext uri="{FF2B5EF4-FFF2-40B4-BE49-F238E27FC236}">
                <a16:creationId xmlns:a16="http://schemas.microsoft.com/office/drawing/2014/main" id="{58DC73B5-3C4D-0098-B4A0-B6F2C805E524}"/>
              </a:ext>
            </a:extLst>
          </p:cNvPr>
          <p:cNvSpPr>
            <a:spLocks noGrp="1"/>
          </p:cNvSpPr>
          <p:nvPr>
            <p:ph type="body" sz="quarter" idx="12" hasCustomPrompt="1"/>
          </p:nvPr>
        </p:nvSpPr>
        <p:spPr>
          <a:xfrm>
            <a:off x="8943082" y="5636389"/>
            <a:ext cx="2504279" cy="463108"/>
          </a:xfrm>
        </p:spPr>
        <p:txBody>
          <a:bodyPr>
            <a:noAutofit/>
          </a:bodyPr>
          <a:lstStyle>
            <a:lvl1pPr marL="0" indent="0">
              <a:buNone/>
              <a:defRPr lang="hr-HR" sz="1400" kern="1200" dirty="0" smtClean="0">
                <a:solidFill>
                  <a:schemeClr val="bg1"/>
                </a:solidFill>
                <a:latin typeface="Arial"/>
                <a:ea typeface="+mn-ea"/>
                <a:cs typeface="Arial"/>
              </a:defRPr>
            </a:lvl1pPr>
            <a:lvl2pPr>
              <a:defRPr lang="hr-HR" sz="1400" kern="1200" dirty="0" smtClean="0">
                <a:solidFill>
                  <a:srgbClr val="717073"/>
                </a:solidFill>
                <a:latin typeface="Arial"/>
                <a:ea typeface="+mn-ea"/>
                <a:cs typeface="Arial"/>
              </a:defRPr>
            </a:lvl2pPr>
            <a:lvl3pPr>
              <a:defRPr lang="hr-HR" sz="1400" kern="1200" dirty="0" smtClean="0">
                <a:solidFill>
                  <a:srgbClr val="717073"/>
                </a:solidFill>
                <a:latin typeface="Arial"/>
                <a:ea typeface="+mn-ea"/>
                <a:cs typeface="Arial"/>
              </a:defRPr>
            </a:lvl3pPr>
            <a:lvl4pPr>
              <a:defRPr lang="hr-HR" sz="1400" kern="1200" dirty="0" smtClean="0">
                <a:solidFill>
                  <a:srgbClr val="717073"/>
                </a:solidFill>
                <a:latin typeface="Arial"/>
                <a:ea typeface="+mn-ea"/>
                <a:cs typeface="Arial"/>
              </a:defRPr>
            </a:lvl4pPr>
            <a:lvl5pPr>
              <a:defRPr lang="hr-HR" sz="1400" kern="1200" dirty="0">
                <a:solidFill>
                  <a:srgbClr val="717073"/>
                </a:solidFill>
                <a:latin typeface="Arial"/>
                <a:ea typeface="+mn-ea"/>
                <a:cs typeface="Arial"/>
              </a:defRPr>
            </a:lvl5pPr>
          </a:lstStyle>
          <a:p>
            <a:pPr lvl="0"/>
            <a:r>
              <a:rPr lang="hr-HR"/>
              <a:t>Zagreb, mjesec 2025</a:t>
            </a:r>
          </a:p>
        </p:txBody>
      </p:sp>
    </p:spTree>
    <p:extLst>
      <p:ext uri="{BB962C8B-B14F-4D97-AF65-F5344CB8AC3E}">
        <p14:creationId xmlns:p14="http://schemas.microsoft.com/office/powerpoint/2010/main" val="411793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76C4EF-B67E-409B-3BF4-1FE908C2BAEB}"/>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07CD8F24-DBA3-81E9-74B3-5C45F2FEDFAF}"/>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06094C97-4F6C-EB25-E920-78BB1B9735A9}"/>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4E5E9D3F-2EF7-7F80-4B38-39324349053D}"/>
              </a:ext>
            </a:extLst>
          </p:cNvPr>
          <p:cNvSpPr>
            <a:spLocks noGrp="1"/>
          </p:cNvSpPr>
          <p:nvPr>
            <p:ph type="dt" sz="half" idx="10"/>
          </p:nvPr>
        </p:nvSpPr>
        <p:spPr/>
        <p:txBody>
          <a:bodyPr/>
          <a:lstStyle/>
          <a:p>
            <a:fld id="{BA1F2498-80CE-401E-A882-96A924730E8A}" type="datetimeFigureOut">
              <a:rPr lang="hr-HR" smtClean="0"/>
              <a:t>31.3.2025.</a:t>
            </a:fld>
            <a:endParaRPr lang="hr-HR"/>
          </a:p>
        </p:txBody>
      </p:sp>
      <p:sp>
        <p:nvSpPr>
          <p:cNvPr id="6" name="Rezervirano mjesto podnožja 5">
            <a:extLst>
              <a:ext uri="{FF2B5EF4-FFF2-40B4-BE49-F238E27FC236}">
                <a16:creationId xmlns:a16="http://schemas.microsoft.com/office/drawing/2014/main" id="{B73F248E-5D1E-0C99-570D-6D29FE3BBC3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51AF0C4B-3FBA-ABBF-A7B7-C38374B81E1C}"/>
              </a:ext>
            </a:extLst>
          </p:cNvPr>
          <p:cNvSpPr>
            <a:spLocks noGrp="1"/>
          </p:cNvSpPr>
          <p:nvPr>
            <p:ph type="sldNum" sz="quarter" idx="12"/>
          </p:nvPr>
        </p:nvSpPr>
        <p:spPr/>
        <p:txBody>
          <a:bodyPr/>
          <a:lstStyle/>
          <a:p>
            <a:fld id="{2C2B4B55-3C80-4AB5-BDF9-D234A6904229}" type="slidenum">
              <a:rPr lang="hr-HR" smtClean="0"/>
              <a:t>‹#›</a:t>
            </a:fld>
            <a:endParaRPr lang="hr-HR"/>
          </a:p>
        </p:txBody>
      </p:sp>
    </p:spTree>
    <p:extLst>
      <p:ext uri="{BB962C8B-B14F-4D97-AF65-F5344CB8AC3E}">
        <p14:creationId xmlns:p14="http://schemas.microsoft.com/office/powerpoint/2010/main" val="397499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60959EC3-82C5-2786-BD7A-4208C4154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833B83F-9E6B-B8E5-9896-E7552D7EAC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65CB588-6D00-DD8D-6F07-D44108A17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1F2498-80CE-401E-A882-96A924730E8A}" type="datetimeFigureOut">
              <a:rPr lang="hr-HR" smtClean="0"/>
              <a:t>31.3.2025.</a:t>
            </a:fld>
            <a:endParaRPr lang="hr-HR"/>
          </a:p>
        </p:txBody>
      </p:sp>
      <p:sp>
        <p:nvSpPr>
          <p:cNvPr id="5" name="Rezervirano mjesto podnožja 4">
            <a:extLst>
              <a:ext uri="{FF2B5EF4-FFF2-40B4-BE49-F238E27FC236}">
                <a16:creationId xmlns:a16="http://schemas.microsoft.com/office/drawing/2014/main" id="{11C77BEB-8E09-884F-47FA-F35A0ED997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a:extLst>
              <a:ext uri="{FF2B5EF4-FFF2-40B4-BE49-F238E27FC236}">
                <a16:creationId xmlns:a16="http://schemas.microsoft.com/office/drawing/2014/main" id="{AA5829AC-C809-0A66-3660-E722CA931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2B4B55-3C80-4AB5-BDF9-D234A6904229}" type="slidenum">
              <a:rPr lang="hr-HR" smtClean="0"/>
              <a:t>‹#›</a:t>
            </a:fld>
            <a:endParaRPr lang="hr-HR"/>
          </a:p>
        </p:txBody>
      </p:sp>
    </p:spTree>
    <p:extLst>
      <p:ext uri="{BB962C8B-B14F-4D97-AF65-F5344CB8AC3E}">
        <p14:creationId xmlns:p14="http://schemas.microsoft.com/office/powerpoint/2010/main" val="22969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3" r:id="rId4"/>
    <p:sldLayoutId id="2147483672" r:id="rId5"/>
    <p:sldLayoutId id="2147483664" r:id="rId6"/>
    <p:sldLayoutId id="2147483657" r:id="rId7"/>
    <p:sldLayoutId id="2147483651" r:id="rId8"/>
    <p:sldLayoutId id="2147483652" r:id="rId9"/>
    <p:sldLayoutId id="2147483653" r:id="rId10"/>
    <p:sldLayoutId id="2147483654" r:id="rId11"/>
    <p:sldLayoutId id="2147483655" r:id="rId12"/>
    <p:sldLayoutId id="2147483656"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66E059C2-4578-B9D3-700F-3DE08A4A6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177F6B1-AC16-52BA-43D0-9B7DF20A9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697116F-9CDF-7B06-DB92-148ADB87A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F3E6F-46BA-4740-BB19-9D0EBBF41886}" type="datetimeFigureOut">
              <a:rPr lang="hr-HR" smtClean="0"/>
              <a:t>31.3.2025.</a:t>
            </a:fld>
            <a:endParaRPr lang="hr-HR"/>
          </a:p>
        </p:txBody>
      </p:sp>
      <p:sp>
        <p:nvSpPr>
          <p:cNvPr id="5" name="Rezervirano mjesto podnožja 4">
            <a:extLst>
              <a:ext uri="{FF2B5EF4-FFF2-40B4-BE49-F238E27FC236}">
                <a16:creationId xmlns:a16="http://schemas.microsoft.com/office/drawing/2014/main" id="{7AAE540A-69AB-2F72-8E06-1CF9597BE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a:extLst>
              <a:ext uri="{FF2B5EF4-FFF2-40B4-BE49-F238E27FC236}">
                <a16:creationId xmlns:a16="http://schemas.microsoft.com/office/drawing/2014/main" id="{95FF60C9-BE9D-A9D3-7614-DB33E4A5B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58C4FD-748C-4CCC-A401-6BBBC7F9D9E8}" type="slidenum">
              <a:rPr lang="hr-HR" smtClean="0"/>
              <a:t>‹#›</a:t>
            </a:fld>
            <a:endParaRPr lang="hr-HR"/>
          </a:p>
        </p:txBody>
      </p:sp>
    </p:spTree>
    <p:extLst>
      <p:ext uri="{BB962C8B-B14F-4D97-AF65-F5344CB8AC3E}">
        <p14:creationId xmlns:p14="http://schemas.microsoft.com/office/powerpoint/2010/main" val="3922227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AB6DAB1D-2C89-F8AB-6168-213C8ABD154E}"/>
              </a:ext>
            </a:extLst>
          </p:cNvPr>
          <p:cNvSpPr>
            <a:spLocks noGrp="1"/>
          </p:cNvSpPr>
          <p:nvPr>
            <p:ph type="ctrTitle"/>
          </p:nvPr>
        </p:nvSpPr>
        <p:spPr>
          <a:xfrm>
            <a:off x="216310" y="1722636"/>
            <a:ext cx="10881774" cy="1474486"/>
          </a:xfrm>
        </p:spPr>
        <p:txBody>
          <a:bodyPr>
            <a:normAutofit/>
          </a:bodyPr>
          <a:lstStyle/>
          <a:p>
            <a:pPr algn="ctr"/>
            <a:r>
              <a:rPr lang="hr-HR" sz="2400" dirty="0"/>
              <a:t>Doctoral Study „Agricultural Sciences”</a:t>
            </a:r>
            <a:br>
              <a:rPr lang="hr-HR" sz="2400" dirty="0"/>
            </a:br>
            <a:r>
              <a:rPr lang="hr-HR" sz="2400" dirty="0"/>
              <a:t>Defence of the doctoral thesis</a:t>
            </a:r>
            <a:br>
              <a:rPr lang="hr-HR" sz="2400" dirty="0"/>
            </a:br>
            <a:br>
              <a:rPr lang="hr-HR" sz="2400" dirty="0"/>
            </a:br>
            <a:r>
              <a:rPr lang="hr-HR" sz="2400" dirty="0"/>
              <a:t>xx.xx.20xx.-enter the date </a:t>
            </a:r>
          </a:p>
        </p:txBody>
      </p:sp>
      <p:sp>
        <p:nvSpPr>
          <p:cNvPr id="7" name="Rezervirano mjesto teksta 6">
            <a:extLst>
              <a:ext uri="{FF2B5EF4-FFF2-40B4-BE49-F238E27FC236}">
                <a16:creationId xmlns:a16="http://schemas.microsoft.com/office/drawing/2014/main" id="{4891E6EB-DBFF-3011-4C9A-35DE973B8355}"/>
              </a:ext>
            </a:extLst>
          </p:cNvPr>
          <p:cNvSpPr>
            <a:spLocks noGrp="1"/>
          </p:cNvSpPr>
          <p:nvPr>
            <p:ph type="body" sz="quarter" idx="10"/>
          </p:nvPr>
        </p:nvSpPr>
        <p:spPr>
          <a:xfrm>
            <a:off x="956441" y="5636629"/>
            <a:ext cx="4246180" cy="707885"/>
          </a:xfrm>
        </p:spPr>
        <p:txBody>
          <a:bodyPr>
            <a:normAutofit/>
          </a:bodyPr>
          <a:lstStyle/>
          <a:p>
            <a:r>
              <a:rPr lang="hr-HR" sz="1400" dirty="0"/>
              <a:t>Doctoral </a:t>
            </a:r>
            <a:r>
              <a:rPr lang="hr-HR" sz="1400" dirty="0" err="1"/>
              <a:t>candidate</a:t>
            </a:r>
            <a:r>
              <a:rPr lang="hr-HR" sz="1400" dirty="0"/>
              <a:t>: </a:t>
            </a:r>
          </a:p>
          <a:p>
            <a:r>
              <a:rPr lang="hr-HR" sz="1400" dirty="0"/>
              <a:t>Name and Surname</a:t>
            </a:r>
          </a:p>
        </p:txBody>
      </p:sp>
      <p:sp>
        <p:nvSpPr>
          <p:cNvPr id="8" name="Rezervirano mjesto teksta 7">
            <a:extLst>
              <a:ext uri="{FF2B5EF4-FFF2-40B4-BE49-F238E27FC236}">
                <a16:creationId xmlns:a16="http://schemas.microsoft.com/office/drawing/2014/main" id="{FC471C16-9F22-DA74-F957-D83246D05812}"/>
              </a:ext>
            </a:extLst>
          </p:cNvPr>
          <p:cNvSpPr>
            <a:spLocks noGrp="1"/>
          </p:cNvSpPr>
          <p:nvPr>
            <p:ph type="body" sz="quarter" idx="11"/>
          </p:nvPr>
        </p:nvSpPr>
        <p:spPr>
          <a:xfrm>
            <a:off x="5575154" y="5636389"/>
            <a:ext cx="3001287" cy="463108"/>
          </a:xfrm>
        </p:spPr>
        <p:txBody>
          <a:bodyPr/>
          <a:lstStyle/>
          <a:p>
            <a:r>
              <a:rPr lang="hr-HR" dirty="0"/>
              <a:t>Mentor/s:</a:t>
            </a:r>
          </a:p>
          <a:p>
            <a:r>
              <a:rPr lang="hr-HR" dirty="0"/>
              <a:t>Title. Name and Surname</a:t>
            </a:r>
          </a:p>
        </p:txBody>
      </p:sp>
      <p:sp>
        <p:nvSpPr>
          <p:cNvPr id="9" name="Rezervirano mjesto teksta 8">
            <a:extLst>
              <a:ext uri="{FF2B5EF4-FFF2-40B4-BE49-F238E27FC236}">
                <a16:creationId xmlns:a16="http://schemas.microsoft.com/office/drawing/2014/main" id="{9CE385C4-D924-14D1-76D4-10E3FC47A261}"/>
              </a:ext>
            </a:extLst>
          </p:cNvPr>
          <p:cNvSpPr>
            <a:spLocks noGrp="1"/>
          </p:cNvSpPr>
          <p:nvPr>
            <p:ph type="body" sz="quarter" idx="12"/>
          </p:nvPr>
        </p:nvSpPr>
        <p:spPr/>
        <p:txBody>
          <a:bodyPr/>
          <a:lstStyle/>
          <a:p>
            <a:r>
              <a:rPr lang="hr-HR" dirty="0"/>
              <a:t>Zagreb, month 2025</a:t>
            </a:r>
          </a:p>
        </p:txBody>
      </p:sp>
      <p:sp>
        <p:nvSpPr>
          <p:cNvPr id="3" name="TextBox 2">
            <a:extLst>
              <a:ext uri="{FF2B5EF4-FFF2-40B4-BE49-F238E27FC236}">
                <a16:creationId xmlns:a16="http://schemas.microsoft.com/office/drawing/2014/main" id="{EDFB8813-68A0-A476-76EE-AF9A7D3723C8}"/>
              </a:ext>
            </a:extLst>
          </p:cNvPr>
          <p:cNvSpPr txBox="1"/>
          <p:nvPr/>
        </p:nvSpPr>
        <p:spPr>
          <a:xfrm>
            <a:off x="3529781" y="3956677"/>
            <a:ext cx="7698659" cy="707886"/>
          </a:xfrm>
          <a:prstGeom prst="rect">
            <a:avLst/>
          </a:prstGeom>
          <a:noFill/>
        </p:spPr>
        <p:txBody>
          <a:bodyPr wrap="square">
            <a:spAutoFit/>
          </a:bodyPr>
          <a:lstStyle/>
          <a:p>
            <a:r>
              <a:rPr lang="hr-HR" sz="4000" b="1" dirty="0">
                <a:solidFill>
                  <a:schemeClr val="bg1"/>
                </a:solidFill>
                <a:latin typeface="Arial" panose="020B0604020202020204" pitchFamily="34" charset="0"/>
                <a:cs typeface="Arial" panose="020B0604020202020204" pitchFamily="34" charset="0"/>
              </a:rPr>
              <a:t>Doctoral thesis title</a:t>
            </a:r>
          </a:p>
        </p:txBody>
      </p:sp>
    </p:spTree>
    <p:extLst>
      <p:ext uri="{BB962C8B-B14F-4D97-AF65-F5344CB8AC3E}">
        <p14:creationId xmlns:p14="http://schemas.microsoft.com/office/powerpoint/2010/main" val="166480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09DD9-D0C6-B3C4-5C3F-641D5CFED644}"/>
              </a:ext>
            </a:extLst>
          </p:cNvPr>
          <p:cNvSpPr>
            <a:spLocks noGrp="1"/>
          </p:cNvSpPr>
          <p:nvPr>
            <p:ph idx="1"/>
          </p:nvPr>
        </p:nvSpPr>
        <p:spPr/>
        <p:txBody>
          <a:bodyPr>
            <a:normAutofit/>
          </a:bodyPr>
          <a:lstStyle/>
          <a:p>
            <a:r>
              <a:rPr lang="en-US" sz="1600" dirty="0"/>
              <a:t>present the results in the form of tables and graphs - size !</a:t>
            </a:r>
            <a:endParaRPr lang="hr-HR" sz="1600" dirty="0"/>
          </a:p>
          <a:p>
            <a:r>
              <a:rPr lang="en-US" sz="1600" dirty="0"/>
              <a:t>the titles of all illustrations - tables, pictures..., should be positioned above</a:t>
            </a:r>
            <a:endParaRPr lang="hr-HR" sz="1600" dirty="0"/>
          </a:p>
          <a:p>
            <a:r>
              <a:rPr lang="hr-HR" sz="1600" dirty="0"/>
              <a:t>d</a:t>
            </a:r>
            <a:r>
              <a:rPr lang="en-US" sz="1600" dirty="0"/>
              <a:t>o not include labels or numbering in the titles.</a:t>
            </a:r>
            <a:endParaRPr lang="hr-HR" sz="1600" dirty="0"/>
          </a:p>
          <a:p>
            <a:r>
              <a:rPr lang="en-US" sz="1600" dirty="0"/>
              <a:t>- do not write: Table 4.2.1., Table 4.3.2., Figure 2.1., </a:t>
            </a:r>
            <a:endParaRPr lang="hr-HR" sz="1600" dirty="0"/>
          </a:p>
          <a:p>
            <a:r>
              <a:rPr lang="hr-HR" sz="1600" dirty="0"/>
              <a:t>u</a:t>
            </a:r>
            <a:r>
              <a:rPr lang="en-US" sz="1600" dirty="0"/>
              <a:t>se symbols to refer to footnotes/legends.</a:t>
            </a:r>
            <a:endParaRPr lang="hr-HR" sz="1600" dirty="0"/>
          </a:p>
          <a:p>
            <a:r>
              <a:rPr lang="en-US" sz="1600" dirty="0"/>
              <a:t>pay attention to the size of the letters/numbers... readability of the table!</a:t>
            </a:r>
            <a:endParaRPr lang="hr-HR" sz="1600" dirty="0"/>
          </a:p>
        </p:txBody>
      </p:sp>
      <p:sp>
        <p:nvSpPr>
          <p:cNvPr id="3" name="Title 2">
            <a:extLst>
              <a:ext uri="{FF2B5EF4-FFF2-40B4-BE49-F238E27FC236}">
                <a16:creationId xmlns:a16="http://schemas.microsoft.com/office/drawing/2014/main" id="{4D4855B2-06CB-41E8-EC72-C43FD1031ECB}"/>
              </a:ext>
            </a:extLst>
          </p:cNvPr>
          <p:cNvSpPr>
            <a:spLocks noGrp="1"/>
          </p:cNvSpPr>
          <p:nvPr>
            <p:ph type="title"/>
          </p:nvPr>
        </p:nvSpPr>
        <p:spPr/>
        <p:txBody>
          <a:bodyPr/>
          <a:lstStyle/>
          <a:p>
            <a:r>
              <a:rPr lang="en-US" dirty="0"/>
              <a:t>Public defense of doctoral thesis </a:t>
            </a:r>
            <a:br>
              <a:rPr lang="hr-HR" dirty="0"/>
            </a:br>
            <a:r>
              <a:rPr lang="en-US" dirty="0"/>
              <a:t>Preparation of slides – tables and graphs:</a:t>
            </a:r>
            <a:endParaRPr lang="hr-HR" dirty="0"/>
          </a:p>
        </p:txBody>
      </p:sp>
      <p:pic>
        <p:nvPicPr>
          <p:cNvPr id="4" name="Picture 3">
            <a:extLst>
              <a:ext uri="{FF2B5EF4-FFF2-40B4-BE49-F238E27FC236}">
                <a16:creationId xmlns:a16="http://schemas.microsoft.com/office/drawing/2014/main" id="{5EA0F5E7-0E70-14FD-6CC2-B5A8BE49A738}"/>
              </a:ext>
            </a:extLst>
          </p:cNvPr>
          <p:cNvPicPr>
            <a:picLocks noChangeAspect="1"/>
          </p:cNvPicPr>
          <p:nvPr/>
        </p:nvPicPr>
        <p:blipFill>
          <a:blip r:embed="rId2"/>
          <a:stretch>
            <a:fillRect/>
          </a:stretch>
        </p:blipFill>
        <p:spPr>
          <a:xfrm>
            <a:off x="959048" y="4860852"/>
            <a:ext cx="3682303" cy="1493649"/>
          </a:xfrm>
          <a:prstGeom prst="rect">
            <a:avLst/>
          </a:prstGeom>
        </p:spPr>
      </p:pic>
      <p:cxnSp>
        <p:nvCxnSpPr>
          <p:cNvPr id="5" name="Straight Connector 4">
            <a:extLst>
              <a:ext uri="{FF2B5EF4-FFF2-40B4-BE49-F238E27FC236}">
                <a16:creationId xmlns:a16="http://schemas.microsoft.com/office/drawing/2014/main" id="{1AC4BEDF-D6EF-43D9-047F-792658035572}"/>
              </a:ext>
            </a:extLst>
          </p:cNvPr>
          <p:cNvCxnSpPr>
            <a:cxnSpLocks/>
          </p:cNvCxnSpPr>
          <p:nvPr/>
        </p:nvCxnSpPr>
        <p:spPr>
          <a:xfrm flipV="1">
            <a:off x="953729" y="4875444"/>
            <a:ext cx="3677266" cy="14979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E7203687-EDFF-1DA0-96DB-A4D247350859}"/>
              </a:ext>
            </a:extLst>
          </p:cNvPr>
          <p:cNvSpPr/>
          <p:nvPr/>
        </p:nvSpPr>
        <p:spPr>
          <a:xfrm>
            <a:off x="4630995" y="5624420"/>
            <a:ext cx="500098" cy="646331"/>
          </a:xfrm>
          <a:prstGeom prst="rect">
            <a:avLst/>
          </a:prstGeom>
        </p:spPr>
        <p:txBody>
          <a:bodyPr wrap="square">
            <a:spAutoFit/>
          </a:bodyPr>
          <a:lstStyle/>
          <a:p>
            <a:r>
              <a:rPr lang="hr-HR" sz="3600" b="1" dirty="0">
                <a:solidFill>
                  <a:srgbClr val="FF0000"/>
                </a:solidFill>
                <a:latin typeface="Arial"/>
                <a:cs typeface="Arial"/>
                <a:sym typeface="Wingdings"/>
              </a:rPr>
              <a:t>X</a:t>
            </a:r>
            <a:endParaRPr lang="hr-HR" sz="3600" b="1" dirty="0">
              <a:solidFill>
                <a:srgbClr val="FF0000"/>
              </a:solidFill>
            </a:endParaRPr>
          </a:p>
        </p:txBody>
      </p:sp>
      <p:graphicFrame>
        <p:nvGraphicFramePr>
          <p:cNvPr id="8" name="Content Placeholder 13">
            <a:extLst>
              <a:ext uri="{FF2B5EF4-FFF2-40B4-BE49-F238E27FC236}">
                <a16:creationId xmlns:a16="http://schemas.microsoft.com/office/drawing/2014/main" id="{F3A84026-80D9-CFCF-D334-069156956766}"/>
              </a:ext>
            </a:extLst>
          </p:cNvPr>
          <p:cNvGraphicFramePr>
            <a:graphicFrameLocks/>
          </p:cNvGraphicFramePr>
          <p:nvPr>
            <p:extLst>
              <p:ext uri="{D42A27DB-BD31-4B8C-83A1-F6EECF244321}">
                <p14:modId xmlns:p14="http://schemas.microsoft.com/office/powerpoint/2010/main" val="665146943"/>
              </p:ext>
            </p:extLst>
          </p:nvPr>
        </p:nvGraphicFramePr>
        <p:xfrm>
          <a:off x="7675977" y="3469488"/>
          <a:ext cx="4395021" cy="2066128"/>
        </p:xfrm>
        <a:graphic>
          <a:graphicData uri="http://schemas.openxmlformats.org/drawingml/2006/table">
            <a:tbl>
              <a:tblPr firstRow="1" firstCol="1" lastRow="1" lastCol="1" bandRow="1" bandCol="1"/>
              <a:tblGrid>
                <a:gridCol w="895158">
                  <a:extLst>
                    <a:ext uri="{9D8B030D-6E8A-4147-A177-3AD203B41FA5}">
                      <a16:colId xmlns:a16="http://schemas.microsoft.com/office/drawing/2014/main" val="20000"/>
                    </a:ext>
                  </a:extLst>
                </a:gridCol>
                <a:gridCol w="674492">
                  <a:extLst>
                    <a:ext uri="{9D8B030D-6E8A-4147-A177-3AD203B41FA5}">
                      <a16:colId xmlns:a16="http://schemas.microsoft.com/office/drawing/2014/main" val="20001"/>
                    </a:ext>
                  </a:extLst>
                </a:gridCol>
                <a:gridCol w="1306355">
                  <a:extLst>
                    <a:ext uri="{9D8B030D-6E8A-4147-A177-3AD203B41FA5}">
                      <a16:colId xmlns:a16="http://schemas.microsoft.com/office/drawing/2014/main" val="20002"/>
                    </a:ext>
                  </a:extLst>
                </a:gridCol>
                <a:gridCol w="1519016">
                  <a:extLst>
                    <a:ext uri="{9D8B030D-6E8A-4147-A177-3AD203B41FA5}">
                      <a16:colId xmlns:a16="http://schemas.microsoft.com/office/drawing/2014/main" val="20003"/>
                    </a:ext>
                  </a:extLst>
                </a:gridCol>
              </a:tblGrid>
              <a:tr h="470769">
                <a:tc>
                  <a:txBody>
                    <a:bodyPr/>
                    <a:lstStyle/>
                    <a:p>
                      <a:pPr marL="0" marR="0" algn="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Minerals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l">
                        <a:lnSpc>
                          <a:spcPct val="115000"/>
                        </a:lnSpc>
                        <a:spcBef>
                          <a:spcPts val="0"/>
                        </a:spcBef>
                        <a:spcAft>
                          <a:spcPts val="0"/>
                        </a:spcAft>
                      </a:pPr>
                      <a:endParaRPr lang="hr-H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Varo et al.</a:t>
                      </a:r>
                    </a:p>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(1980.)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hr-HR" sz="1400" dirty="0" err="1">
                          <a:solidFill>
                            <a:schemeClr val="tx1"/>
                          </a:solidFill>
                          <a:effectLst/>
                          <a:latin typeface="Arial" panose="020B0604020202020204" pitchFamily="34" charset="0"/>
                          <a:ea typeface="Times New Roman"/>
                          <a:cs typeface="Arial" panose="020B0604020202020204" pitchFamily="34" charset="0"/>
                        </a:rPr>
                        <a:t>Piggott</a:t>
                      </a:r>
                      <a:endParaRPr lang="hr-HR" sz="1400" dirty="0">
                        <a:solidFill>
                          <a:schemeClr val="tx1"/>
                        </a:solidFill>
                        <a:effectLst/>
                        <a:latin typeface="Arial" panose="020B0604020202020204" pitchFamily="34" charset="0"/>
                        <a:ea typeface="Times New Roman"/>
                        <a:cs typeface="Arial" panose="020B0604020202020204" pitchFamily="34" charset="0"/>
                      </a:endParaRPr>
                    </a:p>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(1986.)</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224918">
                <a:tc>
                  <a:txBody>
                    <a:bodyPr/>
                    <a:lstStyle/>
                    <a:p>
                      <a:pPr marL="0" marR="0" algn="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6,4 – 7,2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5,6 – 6,1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24918">
                <a:tc>
                  <a:txBody>
                    <a:bodyPr/>
                    <a:lstStyle/>
                    <a:p>
                      <a:pPr marL="0" marR="0" algn="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P</a:t>
                      </a: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0,73 – 0,91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0,79 – 1,07</a:t>
                      </a:r>
                    </a:p>
                  </a:txBody>
                  <a:tcPr marL="68580" marR="68580" marT="0" marB="0">
                    <a:lnL>
                      <a:noFill/>
                    </a:lnL>
                    <a:lnR>
                      <a:noFill/>
                    </a:lnR>
                    <a:lnT>
                      <a:noFill/>
                    </a:lnT>
                    <a:lnB>
                      <a:noFill/>
                    </a:lnB>
                  </a:tcPr>
                </a:tc>
                <a:extLst>
                  <a:ext uri="{0D108BD9-81ED-4DB2-BD59-A6C34878D82A}">
                    <a16:rowId xmlns:a16="http://schemas.microsoft.com/office/drawing/2014/main" val="10002"/>
                  </a:ext>
                </a:extLst>
              </a:tr>
              <a:tr h="224918">
                <a:tc>
                  <a:txBody>
                    <a:bodyPr/>
                    <a:lstStyle/>
                    <a:p>
                      <a:pPr marL="0" marR="0" algn="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K</a:t>
                      </a: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3,5 – 3,7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4,2 – 4,5</a:t>
                      </a:r>
                    </a:p>
                  </a:txBody>
                  <a:tcPr marL="68580" marR="68580" marT="0" marB="0">
                    <a:lnL>
                      <a:noFill/>
                    </a:lnL>
                    <a:lnR>
                      <a:noFill/>
                    </a:lnR>
                    <a:lnT>
                      <a:noFill/>
                    </a:lnT>
                    <a:lnB>
                      <a:noFill/>
                    </a:lnB>
                  </a:tcPr>
                </a:tc>
                <a:extLst>
                  <a:ext uri="{0D108BD9-81ED-4DB2-BD59-A6C34878D82A}">
                    <a16:rowId xmlns:a16="http://schemas.microsoft.com/office/drawing/2014/main" val="10003"/>
                  </a:ext>
                </a:extLst>
              </a:tr>
              <a:tr h="224918">
                <a:tc>
                  <a:txBody>
                    <a:bodyPr/>
                    <a:lstStyle/>
                    <a:p>
                      <a:pPr marL="0" marR="0" algn="r">
                        <a:lnSpc>
                          <a:spcPct val="115000"/>
                        </a:lnSpc>
                        <a:spcBef>
                          <a:spcPts val="0"/>
                        </a:spcBef>
                        <a:spcAft>
                          <a:spcPts val="0"/>
                        </a:spcAft>
                      </a:pPr>
                      <a:r>
                        <a:rPr lang="hr-HR" sz="1400" dirty="0" err="1">
                          <a:solidFill>
                            <a:schemeClr val="tx1"/>
                          </a:solidFill>
                          <a:effectLst/>
                          <a:latin typeface="Arial" panose="020B0604020202020204" pitchFamily="34" charset="0"/>
                          <a:ea typeface="Times New Roman"/>
                          <a:cs typeface="Arial" panose="020B0604020202020204" pitchFamily="34" charset="0"/>
                        </a:rPr>
                        <a:t>Ca</a:t>
                      </a:r>
                      <a:endParaRPr lang="hr-H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0,20 – 0,25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0,25 – 0,33</a:t>
                      </a:r>
                    </a:p>
                  </a:txBody>
                  <a:tcPr marL="68580" marR="68580" marT="0" marB="0">
                    <a:lnL>
                      <a:noFill/>
                    </a:lnL>
                    <a:lnR>
                      <a:noFill/>
                    </a:lnR>
                    <a:lnT>
                      <a:noFill/>
                    </a:lnT>
                    <a:lnB>
                      <a:noFill/>
                    </a:lnB>
                  </a:tcPr>
                </a:tc>
                <a:extLst>
                  <a:ext uri="{0D108BD9-81ED-4DB2-BD59-A6C34878D82A}">
                    <a16:rowId xmlns:a16="http://schemas.microsoft.com/office/drawing/2014/main" val="10004"/>
                  </a:ext>
                </a:extLst>
              </a:tr>
              <a:tr h="224918">
                <a:tc>
                  <a:txBody>
                    <a:bodyPr/>
                    <a:lstStyle/>
                    <a:p>
                      <a:pPr marL="0" marR="0" algn="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Mg</a:t>
                      </a: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a:solidFill>
                            <a:schemeClr val="tx1"/>
                          </a:solidFill>
                          <a:effectLst/>
                          <a:latin typeface="Arial" panose="020B0604020202020204" pitchFamily="34" charset="0"/>
                          <a:ea typeface="Times New Roman"/>
                          <a:cs typeface="Arial" panose="020B0604020202020204" pitchFamily="34" charset="0"/>
                        </a:rPr>
                        <a:t>0,33 – 0,52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0,80 – 0,95</a:t>
                      </a:r>
                    </a:p>
                  </a:txBody>
                  <a:tcPr marL="68580" marR="68580" marT="0" marB="0">
                    <a:lnL>
                      <a:noFill/>
                    </a:lnL>
                    <a:lnR>
                      <a:noFill/>
                    </a:lnR>
                    <a:lnT>
                      <a:noFill/>
                    </a:lnT>
                    <a:lnB>
                      <a:noFill/>
                    </a:lnB>
                  </a:tcPr>
                </a:tc>
                <a:extLst>
                  <a:ext uri="{0D108BD9-81ED-4DB2-BD59-A6C34878D82A}">
                    <a16:rowId xmlns:a16="http://schemas.microsoft.com/office/drawing/2014/main" val="10005"/>
                  </a:ext>
                </a:extLst>
              </a:tr>
              <a:tr h="470769">
                <a:tc>
                  <a:txBody>
                    <a:bodyPr/>
                    <a:lstStyle/>
                    <a:p>
                      <a:pPr marL="0" marR="0" algn="r">
                        <a:lnSpc>
                          <a:spcPct val="115000"/>
                        </a:lnSpc>
                        <a:spcBef>
                          <a:spcPts val="0"/>
                        </a:spcBef>
                        <a:spcAft>
                          <a:spcPts val="0"/>
                        </a:spcAft>
                      </a:pPr>
                      <a:r>
                        <a:rPr lang="hr-HR" sz="1400" dirty="0" err="1">
                          <a:solidFill>
                            <a:schemeClr val="tx1"/>
                          </a:solidFill>
                          <a:effectLst/>
                          <a:latin typeface="Arial" panose="020B0604020202020204" pitchFamily="34" charset="0"/>
                          <a:ea typeface="Times New Roman"/>
                          <a:cs typeface="Arial" panose="020B0604020202020204" pitchFamily="34" charset="0"/>
                        </a:rPr>
                        <a:t>Fe</a:t>
                      </a:r>
                      <a:endParaRPr lang="hr-H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mg kg</a:t>
                      </a:r>
                      <a:r>
                        <a:rPr lang="hr-HR" sz="1400" baseline="30000" dirty="0">
                          <a:solidFill>
                            <a:schemeClr val="tx1"/>
                          </a:solidFill>
                          <a:effectLst/>
                          <a:latin typeface="Arial" panose="020B0604020202020204" pitchFamily="34" charset="0"/>
                          <a:ea typeface="Times New Roman"/>
                          <a:cs typeface="Arial" panose="020B0604020202020204" pitchFamily="34" charset="0"/>
                        </a:rPr>
                        <a:t>-1</a:t>
                      </a:r>
                      <a:endParaRPr lang="hr-H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91 - 109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hr-HR" sz="1400" dirty="0">
                          <a:solidFill>
                            <a:schemeClr val="tx1"/>
                          </a:solidFill>
                          <a:effectLst/>
                          <a:latin typeface="Arial" panose="020B0604020202020204" pitchFamily="34" charset="0"/>
                          <a:ea typeface="Times New Roman"/>
                          <a:cs typeface="Arial" panose="020B0604020202020204" pitchFamily="34" charset="0"/>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ctangle 8">
            <a:extLst>
              <a:ext uri="{FF2B5EF4-FFF2-40B4-BE49-F238E27FC236}">
                <a16:creationId xmlns:a16="http://schemas.microsoft.com/office/drawing/2014/main" id="{4353E46B-9FE9-BC99-C3AD-70C15DC6D5C5}"/>
              </a:ext>
            </a:extLst>
          </p:cNvPr>
          <p:cNvSpPr/>
          <p:nvPr/>
        </p:nvSpPr>
        <p:spPr>
          <a:xfrm>
            <a:off x="11232952" y="5646383"/>
            <a:ext cx="498884" cy="707886"/>
          </a:xfrm>
          <a:prstGeom prst="rect">
            <a:avLst/>
          </a:prstGeom>
        </p:spPr>
        <p:txBody>
          <a:bodyPr wrap="square">
            <a:spAutoFit/>
          </a:bodyPr>
          <a:lstStyle/>
          <a:p>
            <a:r>
              <a:rPr lang="hr-HR" sz="4000" b="1" dirty="0">
                <a:solidFill>
                  <a:srgbClr val="00B050"/>
                </a:solidFill>
                <a:sym typeface="Wingdings"/>
              </a:rPr>
              <a:t></a:t>
            </a:r>
            <a:endParaRPr lang="hr-HR" sz="4000" b="1" dirty="0">
              <a:solidFill>
                <a:srgbClr val="00B050"/>
              </a:solidFill>
            </a:endParaRPr>
          </a:p>
        </p:txBody>
      </p:sp>
      <p:sp>
        <p:nvSpPr>
          <p:cNvPr id="11" name="TextBox 10">
            <a:extLst>
              <a:ext uri="{FF2B5EF4-FFF2-40B4-BE49-F238E27FC236}">
                <a16:creationId xmlns:a16="http://schemas.microsoft.com/office/drawing/2014/main" id="{B0A112FA-ECA3-B827-6107-124A7F6F0411}"/>
              </a:ext>
            </a:extLst>
          </p:cNvPr>
          <p:cNvSpPr txBox="1"/>
          <p:nvPr/>
        </p:nvSpPr>
        <p:spPr>
          <a:xfrm>
            <a:off x="7590503" y="5656512"/>
            <a:ext cx="6096000" cy="369332"/>
          </a:xfrm>
          <a:prstGeom prst="rect">
            <a:avLst/>
          </a:prstGeom>
          <a:noFill/>
        </p:spPr>
        <p:txBody>
          <a:bodyPr wrap="square">
            <a:spAutoFit/>
          </a:bodyPr>
          <a:lstStyle/>
          <a:p>
            <a:r>
              <a:rPr lang="hr-HR" dirty="0">
                <a:solidFill>
                  <a:schemeClr val="bg1">
                    <a:lumMod val="50000"/>
                  </a:schemeClr>
                </a:solidFill>
                <a:latin typeface="Arial" panose="020B0604020202020204" pitchFamily="34" charset="0"/>
                <a:cs typeface="Arial" panose="020B0604020202020204" pitchFamily="34" charset="0"/>
              </a:rPr>
              <a:t>Source: … specify the source!!!</a:t>
            </a:r>
          </a:p>
        </p:txBody>
      </p:sp>
      <p:sp>
        <p:nvSpPr>
          <p:cNvPr id="12" name="Footer Placeholder 6">
            <a:extLst>
              <a:ext uri="{FF2B5EF4-FFF2-40B4-BE49-F238E27FC236}">
                <a16:creationId xmlns:a16="http://schemas.microsoft.com/office/drawing/2014/main" id="{1281C4FB-9E86-54B3-8BE7-640E53EEA427}"/>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13" name="Date Placeholder 3">
            <a:extLst>
              <a:ext uri="{FF2B5EF4-FFF2-40B4-BE49-F238E27FC236}">
                <a16:creationId xmlns:a16="http://schemas.microsoft.com/office/drawing/2014/main" id="{8D6BF56F-6204-6F21-F265-7CBD405BA9AF}"/>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93277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5C21EC-A143-9584-52A2-BC4A1D581807}"/>
              </a:ext>
            </a:extLst>
          </p:cNvPr>
          <p:cNvSpPr>
            <a:spLocks noGrp="1"/>
          </p:cNvSpPr>
          <p:nvPr>
            <p:ph idx="1"/>
          </p:nvPr>
        </p:nvSpPr>
        <p:spPr/>
        <p:txBody>
          <a:bodyPr/>
          <a:lstStyle/>
          <a:p>
            <a:r>
              <a:rPr lang="en-US" dirty="0"/>
              <a:t>do not write text ONLY IN CAPITAL LETTERS - it is difficult to read</a:t>
            </a:r>
            <a:r>
              <a:rPr lang="hr-HR" dirty="0"/>
              <a:t>, </a:t>
            </a:r>
            <a:r>
              <a:rPr lang="en-US" dirty="0"/>
              <a:t>choose a clear font - Arial, Calibri, ...</a:t>
            </a:r>
            <a:endParaRPr lang="hr-HR" dirty="0"/>
          </a:p>
          <a:p>
            <a:r>
              <a:rPr lang="en-US" dirty="0"/>
              <a:t>font size from 16 to 40 points - depending on the importance of the information:</a:t>
            </a:r>
            <a:endParaRPr lang="hr-HR" dirty="0"/>
          </a:p>
          <a:p>
            <a:r>
              <a:rPr lang="en-US" dirty="0"/>
              <a:t>Title, Subtitle, </a:t>
            </a:r>
            <a:r>
              <a:rPr lang="en-US" dirty="0" err="1"/>
              <a:t>text_a</a:t>
            </a:r>
            <a:r>
              <a:rPr lang="en-US" dirty="0"/>
              <a:t>, </a:t>
            </a:r>
            <a:r>
              <a:rPr lang="en-US" dirty="0" err="1"/>
              <a:t>text_b</a:t>
            </a:r>
            <a:r>
              <a:rPr lang="en-US" dirty="0"/>
              <a:t>.</a:t>
            </a:r>
            <a:endParaRPr lang="hr-HR" dirty="0"/>
          </a:p>
          <a:p>
            <a:r>
              <a:rPr lang="en-US" dirty="0"/>
              <a:t>consistency in style, appearance, text color</a:t>
            </a:r>
            <a:endParaRPr lang="hr-HR" dirty="0"/>
          </a:p>
          <a:p>
            <a:r>
              <a:rPr lang="en-US" dirty="0"/>
              <a:t>titles, points and subpoints ... use bullet points.</a:t>
            </a:r>
            <a:endParaRPr lang="hr-HR" dirty="0"/>
          </a:p>
          <a:p>
            <a:r>
              <a:rPr lang="en-US" dirty="0"/>
              <a:t>text - in clear contrast with the background</a:t>
            </a:r>
            <a:endParaRPr lang="hr-HR" dirty="0"/>
          </a:p>
          <a:p>
            <a:r>
              <a:rPr lang="en-US" dirty="0"/>
              <a:t>limit the use of punctuation marks</a:t>
            </a:r>
            <a:endParaRPr lang="hr-HR" dirty="0"/>
          </a:p>
          <a:p>
            <a:r>
              <a:rPr lang="en-US" dirty="0"/>
              <a:t>check what is written - spelling, proofreading ...</a:t>
            </a:r>
            <a:endParaRPr lang="hr-HR" dirty="0"/>
          </a:p>
        </p:txBody>
      </p:sp>
      <p:sp>
        <p:nvSpPr>
          <p:cNvPr id="3" name="Title 2">
            <a:extLst>
              <a:ext uri="{FF2B5EF4-FFF2-40B4-BE49-F238E27FC236}">
                <a16:creationId xmlns:a16="http://schemas.microsoft.com/office/drawing/2014/main" id="{51D08D34-076F-FA56-4F4C-0CDD47FE1195}"/>
              </a:ext>
            </a:extLst>
          </p:cNvPr>
          <p:cNvSpPr>
            <a:spLocks noGrp="1"/>
          </p:cNvSpPr>
          <p:nvPr>
            <p:ph type="title"/>
          </p:nvPr>
        </p:nvSpPr>
        <p:spPr/>
        <p:txBody>
          <a:bodyPr/>
          <a:lstStyle/>
          <a:p>
            <a:r>
              <a:rPr lang="en-US" dirty="0"/>
              <a:t>Public defense of the doctoral thesis</a:t>
            </a:r>
            <a:br>
              <a:rPr lang="hr-HR" dirty="0"/>
            </a:br>
            <a:r>
              <a:rPr lang="en-US" dirty="0"/>
              <a:t>Useful tips for creating a good visual presentation:</a:t>
            </a:r>
            <a:endParaRPr lang="hr-HR" dirty="0"/>
          </a:p>
        </p:txBody>
      </p:sp>
      <p:sp>
        <p:nvSpPr>
          <p:cNvPr id="4" name="Footer Placeholder 6">
            <a:extLst>
              <a:ext uri="{FF2B5EF4-FFF2-40B4-BE49-F238E27FC236}">
                <a16:creationId xmlns:a16="http://schemas.microsoft.com/office/drawing/2014/main" id="{C1024204-60C2-B786-31B9-0559BB6C5842}"/>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5" name="Date Placeholder 3">
            <a:extLst>
              <a:ext uri="{FF2B5EF4-FFF2-40B4-BE49-F238E27FC236}">
                <a16:creationId xmlns:a16="http://schemas.microsoft.com/office/drawing/2014/main" id="{43EF9F3E-4F5F-EC0B-6C8B-020577FC39B8}"/>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14759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841739-0A9B-1A91-EE8B-D28AB9914149}"/>
              </a:ext>
            </a:extLst>
          </p:cNvPr>
          <p:cNvPicPr>
            <a:picLocks noGrp="1" noChangeAspect="1"/>
          </p:cNvPicPr>
          <p:nvPr>
            <p:ph idx="1"/>
          </p:nvPr>
        </p:nvPicPr>
        <p:blipFill>
          <a:blip r:embed="rId2"/>
          <a:stretch>
            <a:fillRect/>
          </a:stretch>
        </p:blipFill>
        <p:spPr>
          <a:xfrm>
            <a:off x="845119" y="2714395"/>
            <a:ext cx="5250881" cy="3703638"/>
          </a:xfrm>
          <a:prstGeom prst="rect">
            <a:avLst/>
          </a:prstGeom>
        </p:spPr>
      </p:pic>
      <p:sp>
        <p:nvSpPr>
          <p:cNvPr id="3" name="Title 2">
            <a:extLst>
              <a:ext uri="{FF2B5EF4-FFF2-40B4-BE49-F238E27FC236}">
                <a16:creationId xmlns:a16="http://schemas.microsoft.com/office/drawing/2014/main" id="{59D65470-5640-565D-E610-2F9734F34834}"/>
              </a:ext>
            </a:extLst>
          </p:cNvPr>
          <p:cNvSpPr>
            <a:spLocks noGrp="1"/>
          </p:cNvSpPr>
          <p:nvPr>
            <p:ph type="title"/>
          </p:nvPr>
        </p:nvSpPr>
        <p:spPr/>
        <p:txBody>
          <a:bodyPr/>
          <a:lstStyle/>
          <a:p>
            <a:r>
              <a:rPr lang="en-US" dirty="0"/>
              <a:t>Public defense of the doctoral thesis</a:t>
            </a:r>
            <a:br>
              <a:rPr lang="hr-HR" dirty="0"/>
            </a:br>
            <a:r>
              <a:rPr lang="en-US" dirty="0"/>
              <a:t>Useful tips for creating a good visual presentation:</a:t>
            </a:r>
            <a:endParaRPr lang="hr-HR" dirty="0"/>
          </a:p>
        </p:txBody>
      </p:sp>
      <p:sp>
        <p:nvSpPr>
          <p:cNvPr id="6" name="TextBox 5">
            <a:extLst>
              <a:ext uri="{FF2B5EF4-FFF2-40B4-BE49-F238E27FC236}">
                <a16:creationId xmlns:a16="http://schemas.microsoft.com/office/drawing/2014/main" id="{B2B27F6D-5BA3-5DB9-01DC-A5C915B8D753}"/>
              </a:ext>
            </a:extLst>
          </p:cNvPr>
          <p:cNvSpPr txBox="1"/>
          <p:nvPr/>
        </p:nvSpPr>
        <p:spPr>
          <a:xfrm>
            <a:off x="6371303" y="2714395"/>
            <a:ext cx="6096000" cy="707886"/>
          </a:xfrm>
          <a:prstGeom prst="rect">
            <a:avLst/>
          </a:prstGeom>
          <a:noFill/>
        </p:spPr>
        <p:txBody>
          <a:bodyPr wrap="square">
            <a:spAutoFit/>
          </a:bodyPr>
          <a:lstStyle/>
          <a:p>
            <a:pPr marL="285750" indent="-285750">
              <a:buFont typeface="Arial" panose="020B0604020202020204" pitchFamily="34" charset="0"/>
              <a:buChar char="•"/>
            </a:pPr>
            <a:r>
              <a:rPr lang="hr-HR" sz="2000" dirty="0">
                <a:solidFill>
                  <a:schemeClr val="bg1">
                    <a:lumMod val="50000"/>
                  </a:schemeClr>
                </a:solidFill>
                <a:latin typeface="Arial" panose="020B0604020202020204" pitchFamily="34" charset="0"/>
                <a:cs typeface="Arial" panose="020B0604020202020204" pitchFamily="34" charset="0"/>
              </a:rPr>
              <a:t>i</a:t>
            </a:r>
            <a:r>
              <a:rPr lang="en-US" sz="2000" dirty="0">
                <a:solidFill>
                  <a:schemeClr val="bg1">
                    <a:lumMod val="50000"/>
                  </a:schemeClr>
                </a:solidFill>
                <a:latin typeface="Arial" panose="020B0604020202020204" pitchFamily="34" charset="0"/>
                <a:cs typeface="Arial" panose="020B0604020202020204" pitchFamily="34" charset="0"/>
              </a:rPr>
              <a:t>mages – sufficient resolution</a:t>
            </a:r>
            <a:endParaRPr lang="hr-HR" sz="20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sz="2000" dirty="0">
                <a:solidFill>
                  <a:schemeClr val="bg1">
                    <a:lumMod val="50000"/>
                  </a:schemeClr>
                </a:solidFill>
                <a:latin typeface="Arial" panose="020B0604020202020204" pitchFamily="34" charset="0"/>
                <a:cs typeface="Arial" panose="020B0604020202020204" pitchFamily="34" charset="0"/>
              </a:rPr>
              <a:t>resize in ppt diagonally</a:t>
            </a:r>
          </a:p>
        </p:txBody>
      </p:sp>
      <p:sp>
        <p:nvSpPr>
          <p:cNvPr id="7" name="TextBox 6">
            <a:extLst>
              <a:ext uri="{FF2B5EF4-FFF2-40B4-BE49-F238E27FC236}">
                <a16:creationId xmlns:a16="http://schemas.microsoft.com/office/drawing/2014/main" id="{CAD2C84A-000E-C184-B212-EAA5EB1E30F8}"/>
              </a:ext>
            </a:extLst>
          </p:cNvPr>
          <p:cNvSpPr txBox="1"/>
          <p:nvPr/>
        </p:nvSpPr>
        <p:spPr>
          <a:xfrm>
            <a:off x="6371303" y="4093183"/>
            <a:ext cx="6096000" cy="369332"/>
          </a:xfrm>
          <a:prstGeom prst="rect">
            <a:avLst/>
          </a:prstGeom>
          <a:noFill/>
        </p:spPr>
        <p:txBody>
          <a:bodyPr wrap="square">
            <a:spAutoFit/>
          </a:bodyPr>
          <a:lstStyle/>
          <a:p>
            <a:r>
              <a:rPr lang="hr-HR" dirty="0">
                <a:solidFill>
                  <a:schemeClr val="bg1">
                    <a:lumMod val="50000"/>
                  </a:schemeClr>
                </a:solidFill>
                <a:latin typeface="Arial" panose="020B0604020202020204" pitchFamily="34" charset="0"/>
                <a:cs typeface="Arial" panose="020B0604020202020204" pitchFamily="34" charset="0"/>
              </a:rPr>
              <a:t>Source: … specify the source!!!</a:t>
            </a:r>
          </a:p>
        </p:txBody>
      </p:sp>
      <p:sp>
        <p:nvSpPr>
          <p:cNvPr id="8" name="Footer Placeholder 6">
            <a:extLst>
              <a:ext uri="{FF2B5EF4-FFF2-40B4-BE49-F238E27FC236}">
                <a16:creationId xmlns:a16="http://schemas.microsoft.com/office/drawing/2014/main" id="{55D7C614-D6FE-5692-72BD-F25EEBF92383}"/>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9" name="Date Placeholder 3">
            <a:extLst>
              <a:ext uri="{FF2B5EF4-FFF2-40B4-BE49-F238E27FC236}">
                <a16:creationId xmlns:a16="http://schemas.microsoft.com/office/drawing/2014/main" id="{0E1D30B1-2C8B-FFFB-D189-53B474F182BC}"/>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85740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3DCEC6-57EA-19B7-4887-0F6B4FC2E2C2}"/>
              </a:ext>
            </a:extLst>
          </p:cNvPr>
          <p:cNvSpPr>
            <a:spLocks noGrp="1"/>
          </p:cNvSpPr>
          <p:nvPr>
            <p:ph idx="1"/>
          </p:nvPr>
        </p:nvSpPr>
        <p:spPr/>
        <p:txBody>
          <a:bodyPr/>
          <a:lstStyle/>
          <a:p>
            <a:r>
              <a:rPr lang="en-US" dirty="0"/>
              <a:t>try your entire defense (ppt + oral) with a time check, at least once!</a:t>
            </a:r>
            <a:endParaRPr lang="hr-HR" dirty="0"/>
          </a:p>
          <a:p>
            <a:r>
              <a:rPr lang="en-US" dirty="0"/>
              <a:t>check if everything is working properly – computer, projector, …</a:t>
            </a:r>
            <a:endParaRPr lang="hr-HR" dirty="0"/>
          </a:p>
          <a:p>
            <a:r>
              <a:rPr lang="hr-HR" dirty="0"/>
              <a:t>p</a:t>
            </a:r>
            <a:r>
              <a:rPr lang="en-US" dirty="0"/>
              <a:t>resent the defense while standing</a:t>
            </a:r>
            <a:endParaRPr lang="hr-HR" dirty="0"/>
          </a:p>
          <a:p>
            <a:r>
              <a:rPr lang="en-US" dirty="0"/>
              <a:t>speak clearly and loudly enough</a:t>
            </a:r>
            <a:endParaRPr lang="hr-HR" dirty="0"/>
          </a:p>
          <a:p>
            <a:r>
              <a:rPr lang="en-US" dirty="0"/>
              <a:t>look at the audience - the committee</a:t>
            </a:r>
            <a:endParaRPr lang="hr-HR" dirty="0"/>
          </a:p>
          <a:p>
            <a:r>
              <a:rPr lang="en-US" dirty="0"/>
              <a:t>pay attention to body language, gestures, intonation</a:t>
            </a:r>
            <a:endParaRPr lang="hr-HR" dirty="0"/>
          </a:p>
          <a:p>
            <a:r>
              <a:rPr lang="en-US" dirty="0"/>
              <a:t>do not read from the slides</a:t>
            </a:r>
            <a:endParaRPr lang="hr-HR" dirty="0"/>
          </a:p>
        </p:txBody>
      </p:sp>
      <p:sp>
        <p:nvSpPr>
          <p:cNvPr id="3" name="Title 2">
            <a:extLst>
              <a:ext uri="{FF2B5EF4-FFF2-40B4-BE49-F238E27FC236}">
                <a16:creationId xmlns:a16="http://schemas.microsoft.com/office/drawing/2014/main" id="{09E56431-9780-5F42-5226-5651B5B33EC2}"/>
              </a:ext>
            </a:extLst>
          </p:cNvPr>
          <p:cNvSpPr>
            <a:spLocks noGrp="1"/>
          </p:cNvSpPr>
          <p:nvPr>
            <p:ph type="title"/>
          </p:nvPr>
        </p:nvSpPr>
        <p:spPr/>
        <p:txBody>
          <a:bodyPr/>
          <a:lstStyle/>
          <a:p>
            <a:r>
              <a:rPr lang="en-US" dirty="0"/>
              <a:t>Public defense of doctoral thesis</a:t>
            </a:r>
            <a:br>
              <a:rPr lang="hr-HR" dirty="0"/>
            </a:br>
            <a:r>
              <a:rPr lang="en-US" dirty="0"/>
              <a:t>Useful tips for oral presentation:</a:t>
            </a:r>
            <a:endParaRPr lang="hr-HR" dirty="0"/>
          </a:p>
        </p:txBody>
      </p:sp>
      <p:sp>
        <p:nvSpPr>
          <p:cNvPr id="5" name="Footer Placeholder 6">
            <a:extLst>
              <a:ext uri="{FF2B5EF4-FFF2-40B4-BE49-F238E27FC236}">
                <a16:creationId xmlns:a16="http://schemas.microsoft.com/office/drawing/2014/main" id="{F192CBC9-7BD0-F4B8-DC7A-C2BB77042C5F}"/>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046A1F78-DF2A-8340-5C66-B3F37868DE39}"/>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134442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EE4F8-60CB-445D-8009-C7A803A4E3B5}"/>
              </a:ext>
            </a:extLst>
          </p:cNvPr>
          <p:cNvSpPr>
            <a:spLocks noGrp="1"/>
          </p:cNvSpPr>
          <p:nvPr>
            <p:ph idx="1"/>
          </p:nvPr>
        </p:nvSpPr>
        <p:spPr/>
        <p:txBody>
          <a:bodyPr/>
          <a:lstStyle/>
          <a:p>
            <a:r>
              <a:rPr lang="en-US" dirty="0"/>
              <a:t>Entering the defense date:</a:t>
            </a:r>
            <a:endParaRPr lang="hr-HR" dirty="0"/>
          </a:p>
          <a:p>
            <a:r>
              <a:rPr lang="en-US" dirty="0"/>
              <a:t>Insert</a:t>
            </a:r>
            <a:endParaRPr lang="hr-HR" dirty="0"/>
          </a:p>
          <a:p>
            <a:r>
              <a:rPr lang="en-US" dirty="0"/>
              <a:t>Date and time</a:t>
            </a:r>
            <a:endParaRPr lang="hr-HR" dirty="0"/>
          </a:p>
          <a:p>
            <a:r>
              <a:rPr lang="en-US" dirty="0"/>
              <a:t>Enter</a:t>
            </a:r>
            <a:r>
              <a:rPr lang="hr-HR" dirty="0"/>
              <a:t> the</a:t>
            </a:r>
            <a:r>
              <a:rPr lang="en-US" dirty="0"/>
              <a:t> date – xx.xx.20xx.</a:t>
            </a:r>
            <a:endParaRPr lang="hr-HR" dirty="0"/>
          </a:p>
          <a:p>
            <a:r>
              <a:rPr lang="en-US" dirty="0"/>
              <a:t>Apply to all</a:t>
            </a:r>
            <a:endParaRPr lang="hr-HR" dirty="0"/>
          </a:p>
        </p:txBody>
      </p:sp>
      <p:sp>
        <p:nvSpPr>
          <p:cNvPr id="3" name="Title 2">
            <a:extLst>
              <a:ext uri="{FF2B5EF4-FFF2-40B4-BE49-F238E27FC236}">
                <a16:creationId xmlns:a16="http://schemas.microsoft.com/office/drawing/2014/main" id="{1AFCECCE-5075-B9AA-D017-FB7556096312}"/>
              </a:ext>
            </a:extLst>
          </p:cNvPr>
          <p:cNvSpPr>
            <a:spLocks noGrp="1"/>
          </p:cNvSpPr>
          <p:nvPr>
            <p:ph type="title"/>
          </p:nvPr>
        </p:nvSpPr>
        <p:spPr/>
        <p:txBody>
          <a:bodyPr/>
          <a:lstStyle/>
          <a:p>
            <a:r>
              <a:rPr lang="en-US" dirty="0"/>
              <a:t>Public defense of the doctoral thesis </a:t>
            </a:r>
            <a:br>
              <a:rPr lang="hr-HR" dirty="0"/>
            </a:br>
            <a:r>
              <a:rPr lang="en-US" dirty="0"/>
              <a:t>Date of defense:</a:t>
            </a:r>
            <a:endParaRPr lang="hr-HR" dirty="0"/>
          </a:p>
        </p:txBody>
      </p:sp>
      <p:sp>
        <p:nvSpPr>
          <p:cNvPr id="4" name="Footer Placeholder 6">
            <a:extLst>
              <a:ext uri="{FF2B5EF4-FFF2-40B4-BE49-F238E27FC236}">
                <a16:creationId xmlns:a16="http://schemas.microsoft.com/office/drawing/2014/main" id="{0F2204DE-E917-1369-D621-9455F7082101}"/>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5" name="Date Placeholder 3">
            <a:extLst>
              <a:ext uri="{FF2B5EF4-FFF2-40B4-BE49-F238E27FC236}">
                <a16:creationId xmlns:a16="http://schemas.microsoft.com/office/drawing/2014/main" id="{FB8491D2-AE6D-31B3-C158-712BA1F1BF18}"/>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202553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DED9EEA7-7E61-5787-F74A-E95F2E2FD9D8}"/>
              </a:ext>
            </a:extLst>
          </p:cNvPr>
          <p:cNvSpPr>
            <a:spLocks noGrp="1"/>
          </p:cNvSpPr>
          <p:nvPr>
            <p:ph idx="1"/>
          </p:nvPr>
        </p:nvSpPr>
        <p:spPr>
          <a:xfrm>
            <a:off x="729205" y="2650603"/>
            <a:ext cx="10624595" cy="3189758"/>
          </a:xfrm>
        </p:spPr>
        <p:txBody>
          <a:bodyPr>
            <a:normAutofit/>
          </a:bodyPr>
          <a:lstStyle/>
          <a:p>
            <a:pPr marL="0" indent="0" algn="just">
              <a:buNone/>
            </a:pPr>
            <a:r>
              <a:rPr lang="en-US" sz="1800" dirty="0"/>
              <a:t>Reminder:</a:t>
            </a:r>
            <a:r>
              <a:rPr lang="hr-HR" sz="1800" dirty="0"/>
              <a:t> </a:t>
            </a:r>
            <a:r>
              <a:rPr lang="en-US" sz="1800" dirty="0"/>
              <a:t>During the public defense, the doctoral candidate presents the research idea within 30 to 45 minutes using a visual presentation. The candidate introduces the problem, the foundational literature, explains the hypotheses and objectives, the materials and methods of the research, presents the research results along with discussion, and concludes by providing answers to the objectives set in the doctoral thesis.</a:t>
            </a:r>
            <a:endParaRPr lang="hr-HR" sz="1800" dirty="0"/>
          </a:p>
          <a:p>
            <a:pPr marL="0" indent="0" algn="just">
              <a:buNone/>
            </a:pPr>
            <a:endParaRPr lang="hr-HR" dirty="0"/>
          </a:p>
        </p:txBody>
      </p:sp>
      <p:sp>
        <p:nvSpPr>
          <p:cNvPr id="3" name="Naslov 2">
            <a:extLst>
              <a:ext uri="{FF2B5EF4-FFF2-40B4-BE49-F238E27FC236}">
                <a16:creationId xmlns:a16="http://schemas.microsoft.com/office/drawing/2014/main" id="{4F941726-A0E8-5518-809E-2D4753A2755E}"/>
              </a:ext>
            </a:extLst>
          </p:cNvPr>
          <p:cNvSpPr>
            <a:spLocks noGrp="1"/>
          </p:cNvSpPr>
          <p:nvPr>
            <p:ph type="title"/>
          </p:nvPr>
        </p:nvSpPr>
        <p:spPr/>
        <p:txBody>
          <a:bodyPr/>
          <a:lstStyle/>
          <a:p>
            <a:r>
              <a:rPr lang="hr-HR" dirty="0"/>
              <a:t>Introduction / Overview / Presentation plan</a:t>
            </a:r>
          </a:p>
        </p:txBody>
      </p:sp>
      <p:sp>
        <p:nvSpPr>
          <p:cNvPr id="4" name="Subtitle 32">
            <a:extLst>
              <a:ext uri="{FF2B5EF4-FFF2-40B4-BE49-F238E27FC236}">
                <a16:creationId xmlns:a16="http://schemas.microsoft.com/office/drawing/2014/main" id="{3D83502A-5436-33AD-DABF-DE68C5B49609}"/>
              </a:ext>
            </a:extLst>
          </p:cNvPr>
          <p:cNvSpPr txBox="1">
            <a:spLocks/>
          </p:cNvSpPr>
          <p:nvPr/>
        </p:nvSpPr>
        <p:spPr>
          <a:xfrm>
            <a:off x="1013950" y="3941973"/>
            <a:ext cx="10624595" cy="1996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sz="1600" b="1" dirty="0">
                <a:solidFill>
                  <a:schemeClr val="bg2">
                    <a:lumMod val="50000"/>
                  </a:schemeClr>
                </a:solidFill>
                <a:latin typeface="Arial" panose="020B0604020202020204" pitchFamily="34" charset="0"/>
                <a:cs typeface="Arial" panose="020B0604020202020204" pitchFamily="34" charset="0"/>
              </a:rPr>
              <a:t>Rule / Help:</a:t>
            </a:r>
            <a:endParaRPr lang="hr-HR" sz="1600" b="1"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hr-HR" sz="1600" b="1" dirty="0">
                <a:solidFill>
                  <a:schemeClr val="tx1">
                    <a:lumMod val="50000"/>
                    <a:lumOff val="50000"/>
                  </a:schemeClr>
                </a:solidFill>
                <a:latin typeface="Arial" panose="020B0604020202020204" pitchFamily="34" charset="0"/>
                <a:cs typeface="Arial" panose="020B0604020202020204" pitchFamily="34" charset="0"/>
              </a:rPr>
              <a:t>What I will say  </a:t>
            </a:r>
            <a:r>
              <a:rPr lang="hr-HR" sz="1600" dirty="0">
                <a:solidFill>
                  <a:schemeClr val="tx1">
                    <a:lumMod val="50000"/>
                    <a:lumOff val="50000"/>
                  </a:schemeClr>
                </a:solidFill>
                <a:latin typeface="Arial" panose="020B0604020202020204" pitchFamily="34" charset="0"/>
                <a:cs typeface="Arial" panose="020B0604020202020204" pitchFamily="34" charset="0"/>
              </a:rPr>
              <a:t>→	1 do 4 slides … INTRODUCTION	</a:t>
            </a:r>
            <a:r>
              <a:rPr lang="hr-HR" sz="1600" dirty="0">
                <a:solidFill>
                  <a:srgbClr val="C00000"/>
                </a:solidFill>
                <a:latin typeface="Arial" panose="020B0604020202020204" pitchFamily="34" charset="0"/>
                <a:cs typeface="Arial" panose="020B0604020202020204" pitchFamily="34" charset="0"/>
              </a:rPr>
              <a:t>(introduction to the research)</a:t>
            </a:r>
          </a:p>
          <a:p>
            <a:pPr marL="514350" indent="-514350">
              <a:lnSpc>
                <a:spcPct val="100000"/>
              </a:lnSpc>
              <a:buFont typeface="+mj-lt"/>
              <a:buAutoNum type="arabicPeriod"/>
            </a:pPr>
            <a:r>
              <a:rPr lang="hr-HR" sz="1600" b="1" dirty="0">
                <a:solidFill>
                  <a:schemeClr val="tx1">
                    <a:lumMod val="50000"/>
                    <a:lumOff val="50000"/>
                  </a:schemeClr>
                </a:solidFill>
                <a:latin typeface="Arial" panose="020B0604020202020204" pitchFamily="34" charset="0"/>
                <a:cs typeface="Arial" panose="020B0604020202020204" pitchFamily="34" charset="0"/>
              </a:rPr>
              <a:t>What to say  	  </a:t>
            </a:r>
            <a:r>
              <a:rPr lang="hr-HR" sz="1600" dirty="0">
                <a:solidFill>
                  <a:schemeClr val="tx1">
                    <a:lumMod val="50000"/>
                    <a:lumOff val="50000"/>
                  </a:schemeClr>
                </a:solidFill>
                <a:latin typeface="Arial" panose="020B0604020202020204" pitchFamily="34" charset="0"/>
                <a:cs typeface="Arial" panose="020B0604020202020204" pitchFamily="34" charset="0"/>
              </a:rPr>
              <a:t>→ 	10 do 30 slides … PLOT  </a:t>
            </a:r>
            <a:r>
              <a:rPr lang="en-US" sz="1600" dirty="0">
                <a:solidFill>
                  <a:srgbClr val="C00000"/>
                </a:solidFill>
                <a:latin typeface="Arial" panose="020B0604020202020204" pitchFamily="34" charset="0"/>
                <a:cs typeface="Arial" panose="020B0604020202020204" pitchFamily="34" charset="0"/>
              </a:rPr>
              <a:t>(hypotheses and objectives; materials and methods of  research, research results) </a:t>
            </a:r>
          </a:p>
          <a:p>
            <a:pPr marL="514350" indent="-514350">
              <a:lnSpc>
                <a:spcPct val="100000"/>
              </a:lnSpc>
              <a:buFont typeface="+mj-lt"/>
              <a:buAutoNum type="arabicPeriod"/>
            </a:pPr>
            <a:r>
              <a:rPr lang="en-US" sz="1600" dirty="0">
                <a:solidFill>
                  <a:schemeClr val="bg1">
                    <a:lumMod val="50000"/>
                  </a:schemeClr>
                </a:solidFill>
                <a:latin typeface="Arial" panose="020B0604020202020204" pitchFamily="34" charset="0"/>
                <a:cs typeface="Arial" panose="020B0604020202020204" pitchFamily="34" charset="0"/>
              </a:rPr>
              <a:t> </a:t>
            </a:r>
            <a:r>
              <a:rPr lang="hr-HR" sz="1600" b="1" dirty="0">
                <a:solidFill>
                  <a:schemeClr val="bg1">
                    <a:lumMod val="50000"/>
                  </a:schemeClr>
                </a:solidFill>
                <a:latin typeface="Arial" panose="020B0604020202020204" pitchFamily="34" charset="0"/>
                <a:cs typeface="Arial" panose="020B0604020202020204" pitchFamily="34" charset="0"/>
              </a:rPr>
              <a:t>Repeat!	  </a:t>
            </a:r>
            <a:r>
              <a:rPr lang="hr-HR" sz="1600" dirty="0">
                <a:solidFill>
                  <a:schemeClr val="bg1">
                    <a:lumMod val="50000"/>
                  </a:schemeClr>
                </a:solidFill>
                <a:latin typeface="Arial" panose="020B0604020202020204" pitchFamily="34" charset="0"/>
                <a:cs typeface="Arial" panose="020B0604020202020204" pitchFamily="34" charset="0"/>
              </a:rPr>
              <a:t>→	1 do 4 slides … RESOLUTION                 </a:t>
            </a:r>
            <a:r>
              <a:rPr lang="hr-HR" sz="1600" dirty="0">
                <a:solidFill>
                  <a:srgbClr val="C00000"/>
                </a:solidFill>
                <a:latin typeface="Arial" panose="020B0604020202020204" pitchFamily="34" charset="0"/>
                <a:cs typeface="Arial" panose="020B0604020202020204" pitchFamily="34" charset="0"/>
              </a:rPr>
              <a:t>(conclusions)</a:t>
            </a:r>
          </a:p>
        </p:txBody>
      </p:sp>
      <p:sp>
        <p:nvSpPr>
          <p:cNvPr id="6" name="TextBox 5">
            <a:extLst>
              <a:ext uri="{FF2B5EF4-FFF2-40B4-BE49-F238E27FC236}">
                <a16:creationId xmlns:a16="http://schemas.microsoft.com/office/drawing/2014/main" id="{5EFB2DF4-F082-4DB8-7710-4E30F7F3A558}"/>
              </a:ext>
            </a:extLst>
          </p:cNvPr>
          <p:cNvSpPr txBox="1"/>
          <p:nvPr/>
        </p:nvSpPr>
        <p:spPr>
          <a:xfrm>
            <a:off x="838199" y="5728333"/>
            <a:ext cx="9790471" cy="646331"/>
          </a:xfrm>
          <a:prstGeom prst="rect">
            <a:avLst/>
          </a:prstGeom>
          <a:noFill/>
        </p:spPr>
        <p:txBody>
          <a:bodyPr wrap="square">
            <a:spAutoFit/>
          </a:bodyPr>
          <a:lstStyle/>
          <a:p>
            <a:r>
              <a:rPr lang="en-US" dirty="0">
                <a:solidFill>
                  <a:schemeClr val="bg1">
                    <a:lumMod val="50000"/>
                  </a:schemeClr>
                </a:solidFill>
                <a:latin typeface="Arial" panose="020B0604020202020204" pitchFamily="34" charset="0"/>
                <a:cs typeface="Arial" panose="020B0604020202020204" pitchFamily="34" charset="0"/>
              </a:rPr>
              <a:t>Note:</a:t>
            </a:r>
            <a:endParaRPr lang="hr-HR" dirty="0">
              <a:solidFill>
                <a:schemeClr val="bg1">
                  <a:lumMod val="50000"/>
                </a:schemeClr>
              </a:solidFill>
              <a:latin typeface="Arial" panose="020B0604020202020204" pitchFamily="34" charset="0"/>
              <a:cs typeface="Arial" panose="020B0604020202020204" pitchFamily="34" charset="0"/>
            </a:endParaRPr>
          </a:p>
          <a:p>
            <a:r>
              <a:rPr lang="en-US" dirty="0">
                <a:solidFill>
                  <a:schemeClr val="bg1">
                    <a:lumMod val="50000"/>
                  </a:schemeClr>
                </a:solidFill>
                <a:latin typeface="Arial" panose="020B0604020202020204" pitchFamily="34" charset="0"/>
                <a:cs typeface="Arial" panose="020B0604020202020204" pitchFamily="34" charset="0"/>
              </a:rPr>
              <a:t>Use this template – delete the titles, text, and illustrations, and insert your own.</a:t>
            </a:r>
            <a:endParaRPr lang="hr-HR" dirty="0">
              <a:solidFill>
                <a:schemeClr val="bg1">
                  <a:lumMod val="50000"/>
                </a:schemeClr>
              </a:solidFill>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D5B1D997-50BA-BCC4-F31F-FE20FAA1CD2B}"/>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8" name="Date Placeholder 3">
            <a:extLst>
              <a:ext uri="{FF2B5EF4-FFF2-40B4-BE49-F238E27FC236}">
                <a16:creationId xmlns:a16="http://schemas.microsoft.com/office/drawing/2014/main" id="{5B210CC0-9CE6-9350-C381-1CF9C9FF7D00}"/>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101333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7EEB5-730B-C58E-74F6-6C08C0A4EED4}"/>
              </a:ext>
            </a:extLst>
          </p:cNvPr>
          <p:cNvSpPr>
            <a:spLocks noGrp="1"/>
          </p:cNvSpPr>
          <p:nvPr>
            <p:ph idx="1"/>
          </p:nvPr>
        </p:nvSpPr>
        <p:spPr/>
        <p:txBody>
          <a:bodyPr/>
          <a:lstStyle/>
          <a:p>
            <a:r>
              <a:rPr lang="en-US" dirty="0"/>
              <a:t>List the following:</a:t>
            </a:r>
          </a:p>
          <a:p>
            <a:pPr>
              <a:buFont typeface="Arial" panose="020B0604020202020204" pitchFamily="34" charset="0"/>
              <a:buChar char="•"/>
            </a:pPr>
            <a:r>
              <a:rPr lang="en-US" dirty="0"/>
              <a:t>Questions that arise…</a:t>
            </a:r>
          </a:p>
          <a:p>
            <a:pPr>
              <a:buFont typeface="Arial" panose="020B0604020202020204" pitchFamily="34" charset="0"/>
              <a:buChar char="•"/>
            </a:pPr>
            <a:r>
              <a:rPr lang="en-US" dirty="0"/>
              <a:t>What is known about the problem so far…</a:t>
            </a:r>
          </a:p>
          <a:p>
            <a:pPr>
              <a:buFont typeface="Arial" panose="020B0604020202020204" pitchFamily="34" charset="0"/>
              <a:buChar char="•"/>
            </a:pPr>
            <a:r>
              <a:rPr lang="en-US" dirty="0"/>
              <a:t>What is the motivation for the research…</a:t>
            </a:r>
            <a:endParaRPr lang="hr-HR" dirty="0"/>
          </a:p>
          <a:p>
            <a:pPr marL="0" indent="0">
              <a:buNone/>
            </a:pPr>
            <a:endParaRPr lang="en-US" dirty="0"/>
          </a:p>
          <a:p>
            <a:r>
              <a:rPr lang="en-US" dirty="0"/>
              <a:t>Hypotheses:</a:t>
            </a:r>
            <a:endParaRPr lang="hr-HR" dirty="0"/>
          </a:p>
          <a:p>
            <a:pPr>
              <a:buNone/>
            </a:pPr>
            <a:endParaRPr lang="en-US" dirty="0"/>
          </a:p>
          <a:p>
            <a:r>
              <a:rPr lang="en-US" dirty="0"/>
              <a:t>Objectives:</a:t>
            </a:r>
          </a:p>
          <a:p>
            <a:endParaRPr lang="hr-HR" dirty="0"/>
          </a:p>
        </p:txBody>
      </p:sp>
      <p:sp>
        <p:nvSpPr>
          <p:cNvPr id="2" name="Title 1">
            <a:extLst>
              <a:ext uri="{FF2B5EF4-FFF2-40B4-BE49-F238E27FC236}">
                <a16:creationId xmlns:a16="http://schemas.microsoft.com/office/drawing/2014/main" id="{218BEB94-9212-DC2C-CB6B-6C4AB663A623}"/>
              </a:ext>
            </a:extLst>
          </p:cNvPr>
          <p:cNvSpPr>
            <a:spLocks noGrp="1"/>
          </p:cNvSpPr>
          <p:nvPr>
            <p:ph type="title"/>
          </p:nvPr>
        </p:nvSpPr>
        <p:spPr/>
        <p:txBody>
          <a:bodyPr/>
          <a:lstStyle/>
          <a:p>
            <a:r>
              <a:rPr lang="en-US" dirty="0"/>
              <a:t>Introduction to the research topic:</a:t>
            </a:r>
            <a:endParaRPr lang="hr-HR" dirty="0"/>
          </a:p>
        </p:txBody>
      </p:sp>
      <p:sp>
        <p:nvSpPr>
          <p:cNvPr id="5" name="Footer Placeholder 6">
            <a:extLst>
              <a:ext uri="{FF2B5EF4-FFF2-40B4-BE49-F238E27FC236}">
                <a16:creationId xmlns:a16="http://schemas.microsoft.com/office/drawing/2014/main" id="{D7A1F243-0546-2C13-A7D2-4BA7DDC4FCB1}"/>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BE2D973E-B446-C248-A409-5817737909A4}"/>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175663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a:extLst>
              <a:ext uri="{FF2B5EF4-FFF2-40B4-BE49-F238E27FC236}">
                <a16:creationId xmlns:a16="http://schemas.microsoft.com/office/drawing/2014/main" id="{C3CBF0D7-8EDE-5098-5399-5A98B48FCF12}"/>
              </a:ext>
            </a:extLst>
          </p:cNvPr>
          <p:cNvSpPr>
            <a:spLocks noGrp="1"/>
          </p:cNvSpPr>
          <p:nvPr>
            <p:ph sz="half" idx="1"/>
          </p:nvPr>
        </p:nvSpPr>
        <p:spPr/>
        <p:txBody>
          <a:bodyPr/>
          <a:lstStyle/>
          <a:p>
            <a:pPr marL="0" indent="0">
              <a:buNone/>
            </a:pPr>
            <a:endParaRPr lang="hr-HR" dirty="0"/>
          </a:p>
          <a:p>
            <a:r>
              <a:rPr lang="hr-HR" dirty="0"/>
              <a:t>Hypotheses:</a:t>
            </a:r>
          </a:p>
          <a:p>
            <a:endParaRPr lang="hr-HR" dirty="0"/>
          </a:p>
          <a:p>
            <a:r>
              <a:rPr lang="hr-HR" dirty="0"/>
              <a:t>Objectives:</a:t>
            </a:r>
          </a:p>
        </p:txBody>
      </p:sp>
      <p:sp>
        <p:nvSpPr>
          <p:cNvPr id="6" name="Rezervirano mjesto sadržaja 5">
            <a:extLst>
              <a:ext uri="{FF2B5EF4-FFF2-40B4-BE49-F238E27FC236}">
                <a16:creationId xmlns:a16="http://schemas.microsoft.com/office/drawing/2014/main" id="{93FE900F-BECE-84D2-6A80-12B3C2664FE9}"/>
              </a:ext>
            </a:extLst>
          </p:cNvPr>
          <p:cNvSpPr>
            <a:spLocks noGrp="1"/>
          </p:cNvSpPr>
          <p:nvPr>
            <p:ph sz="half" idx="10"/>
          </p:nvPr>
        </p:nvSpPr>
        <p:spPr/>
        <p:txBody>
          <a:bodyPr/>
          <a:lstStyle/>
          <a:p>
            <a:endParaRPr lang="hr-HR"/>
          </a:p>
        </p:txBody>
      </p:sp>
      <p:sp>
        <p:nvSpPr>
          <p:cNvPr id="4" name="Naslov 3">
            <a:extLst>
              <a:ext uri="{FF2B5EF4-FFF2-40B4-BE49-F238E27FC236}">
                <a16:creationId xmlns:a16="http://schemas.microsoft.com/office/drawing/2014/main" id="{F7657949-2EEE-13E6-DFD5-45C82075377F}"/>
              </a:ext>
            </a:extLst>
          </p:cNvPr>
          <p:cNvSpPr>
            <a:spLocks noGrp="1"/>
          </p:cNvSpPr>
          <p:nvPr>
            <p:ph type="title"/>
          </p:nvPr>
        </p:nvSpPr>
        <p:spPr/>
        <p:txBody>
          <a:bodyPr/>
          <a:lstStyle/>
          <a:p>
            <a:r>
              <a:rPr lang="hr-HR" dirty="0"/>
              <a:t>Hypotheses and objectives:</a:t>
            </a:r>
          </a:p>
        </p:txBody>
      </p:sp>
      <p:sp>
        <p:nvSpPr>
          <p:cNvPr id="2" name="Footer Placeholder 6">
            <a:extLst>
              <a:ext uri="{FF2B5EF4-FFF2-40B4-BE49-F238E27FC236}">
                <a16:creationId xmlns:a16="http://schemas.microsoft.com/office/drawing/2014/main" id="{C755128A-2F9D-5EB9-5FA2-8B2722C818C7}"/>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3" name="Date Placeholder 3">
            <a:extLst>
              <a:ext uri="{FF2B5EF4-FFF2-40B4-BE49-F238E27FC236}">
                <a16:creationId xmlns:a16="http://schemas.microsoft.com/office/drawing/2014/main" id="{ED3D6F8B-0245-C98C-C3C0-E8CB56D98832}"/>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352031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3816A-6053-7B21-D79B-E9C5CB559ACE}"/>
              </a:ext>
            </a:extLst>
          </p:cNvPr>
          <p:cNvSpPr>
            <a:spLocks noGrp="1"/>
          </p:cNvSpPr>
          <p:nvPr>
            <p:ph idx="1"/>
          </p:nvPr>
        </p:nvSpPr>
        <p:spPr/>
        <p:txBody>
          <a:bodyPr>
            <a:normAutofit lnSpcReduction="10000"/>
          </a:bodyPr>
          <a:lstStyle/>
          <a:p>
            <a:pPr algn="just"/>
            <a:r>
              <a:rPr lang="en-US" dirty="0"/>
              <a:t>Describe</a:t>
            </a:r>
            <a:r>
              <a:rPr lang="hr-HR" dirty="0"/>
              <a:t> the research material used</a:t>
            </a:r>
            <a:r>
              <a:rPr lang="en-US" dirty="0"/>
              <a:t>, as well as the method of data collection, experimental design, the basic experimental unit, control, dependent and independent variables, sample size, number of repetitions, and experimental error</a:t>
            </a:r>
            <a:r>
              <a:rPr lang="hr-HR" dirty="0"/>
              <a:t>;</a:t>
            </a:r>
          </a:p>
          <a:p>
            <a:r>
              <a:rPr lang="en-US" dirty="0"/>
              <a:t>the analysis methods (field, laboratory – instruments, in the field, …, statistical) – which methods were used and for what purpose</a:t>
            </a:r>
            <a:r>
              <a:rPr lang="hr-HR" dirty="0"/>
              <a:t>;</a:t>
            </a:r>
          </a:p>
          <a:p>
            <a:r>
              <a:rPr lang="en-US" dirty="0"/>
              <a:t>and which were used to achieve the set objectives or verify  the set  hypotheses.</a:t>
            </a:r>
            <a:endParaRPr lang="hr-HR" dirty="0"/>
          </a:p>
          <a:p>
            <a:pPr marL="0" indent="0">
              <a:buNone/>
            </a:pPr>
            <a:endParaRPr lang="hr-HR" dirty="0"/>
          </a:p>
          <a:p>
            <a:r>
              <a:rPr lang="en-US" dirty="0"/>
              <a:t>Note:</a:t>
            </a:r>
            <a:endParaRPr lang="hr-HR" dirty="0"/>
          </a:p>
          <a:p>
            <a:r>
              <a:rPr lang="en-US" dirty="0"/>
              <a:t>The research material and methods should be written according to the approved topic of the doctoral thesis.</a:t>
            </a:r>
          </a:p>
          <a:p>
            <a:r>
              <a:rPr lang="en-US" dirty="0"/>
              <a:t>If there are minor deviations – state the reasons …</a:t>
            </a:r>
            <a:endParaRPr lang="hr-HR" dirty="0"/>
          </a:p>
        </p:txBody>
      </p:sp>
      <p:sp>
        <p:nvSpPr>
          <p:cNvPr id="2" name="Title 1">
            <a:extLst>
              <a:ext uri="{FF2B5EF4-FFF2-40B4-BE49-F238E27FC236}">
                <a16:creationId xmlns:a16="http://schemas.microsoft.com/office/drawing/2014/main" id="{2B9608BC-A138-F7CE-CC83-57C4D46BA2C0}"/>
              </a:ext>
            </a:extLst>
          </p:cNvPr>
          <p:cNvSpPr>
            <a:spLocks noGrp="1"/>
          </p:cNvSpPr>
          <p:nvPr>
            <p:ph type="title"/>
          </p:nvPr>
        </p:nvSpPr>
        <p:spPr/>
        <p:txBody>
          <a:bodyPr/>
          <a:lstStyle/>
          <a:p>
            <a:r>
              <a:rPr lang="en-US" dirty="0"/>
              <a:t>Materials and methods of research:</a:t>
            </a:r>
            <a:br>
              <a:rPr lang="hr-HR" dirty="0"/>
            </a:br>
            <a:r>
              <a:rPr lang="en-US" dirty="0"/>
              <a:t>Population, data, variables, analyses...</a:t>
            </a:r>
            <a:endParaRPr lang="hr-HR" dirty="0"/>
          </a:p>
        </p:txBody>
      </p:sp>
      <p:sp>
        <p:nvSpPr>
          <p:cNvPr id="11" name="Footer Placeholder 6">
            <a:extLst>
              <a:ext uri="{FF2B5EF4-FFF2-40B4-BE49-F238E27FC236}">
                <a16:creationId xmlns:a16="http://schemas.microsoft.com/office/drawing/2014/main" id="{98F1FC0C-2366-C183-4670-B5CA3B9CBAF7}"/>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12" name="Date Placeholder 3">
            <a:extLst>
              <a:ext uri="{FF2B5EF4-FFF2-40B4-BE49-F238E27FC236}">
                <a16:creationId xmlns:a16="http://schemas.microsoft.com/office/drawing/2014/main" id="{4699A057-E411-9BBE-8208-2CE3EB77FF5D}"/>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170371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97992-CE17-E393-177F-060C8CF4193B}"/>
              </a:ext>
            </a:extLst>
          </p:cNvPr>
          <p:cNvSpPr>
            <a:spLocks noGrp="1"/>
          </p:cNvSpPr>
          <p:nvPr>
            <p:ph idx="1"/>
          </p:nvPr>
        </p:nvSpPr>
        <p:spPr/>
        <p:txBody>
          <a:bodyPr/>
          <a:lstStyle/>
          <a:p>
            <a:r>
              <a:rPr lang="hr-HR" dirty="0"/>
              <a:t>i</a:t>
            </a:r>
            <a:r>
              <a:rPr lang="en-US" dirty="0"/>
              <a:t>n the presentation of a doctoral thesis, the results should be</a:t>
            </a:r>
          </a:p>
          <a:p>
            <a:r>
              <a:rPr lang="en-US" dirty="0"/>
              <a:t>visually presented in the form of tables, graphs, images, ... and</a:t>
            </a:r>
          </a:p>
          <a:p>
            <a:r>
              <a:rPr lang="en-US" dirty="0"/>
              <a:t>orally explained (discussed) their meaning and</a:t>
            </a:r>
            <a:r>
              <a:rPr lang="hr-HR" dirty="0"/>
              <a:t> </a:t>
            </a:r>
            <a:r>
              <a:rPr lang="en-US" dirty="0"/>
              <a:t>critical comparison with the results of similar studies.</a:t>
            </a:r>
            <a:endParaRPr lang="hr-HR" dirty="0"/>
          </a:p>
        </p:txBody>
      </p:sp>
      <p:sp>
        <p:nvSpPr>
          <p:cNvPr id="2" name="Title 1">
            <a:extLst>
              <a:ext uri="{FF2B5EF4-FFF2-40B4-BE49-F238E27FC236}">
                <a16:creationId xmlns:a16="http://schemas.microsoft.com/office/drawing/2014/main" id="{3BB296B8-1C02-851C-5575-06A91F073373}"/>
              </a:ext>
            </a:extLst>
          </p:cNvPr>
          <p:cNvSpPr>
            <a:spLocks noGrp="1"/>
          </p:cNvSpPr>
          <p:nvPr>
            <p:ph type="title"/>
          </p:nvPr>
        </p:nvSpPr>
        <p:spPr/>
        <p:txBody>
          <a:bodyPr/>
          <a:lstStyle/>
          <a:p>
            <a:r>
              <a:rPr lang="en-US" dirty="0"/>
              <a:t>Results</a:t>
            </a:r>
            <a:br>
              <a:rPr lang="hr-HR" dirty="0"/>
            </a:br>
            <a:r>
              <a:rPr lang="hr-HR" dirty="0"/>
              <a:t>List </a:t>
            </a:r>
            <a:r>
              <a:rPr lang="en-US" dirty="0"/>
              <a:t>them according to the research structure:</a:t>
            </a:r>
            <a:endParaRPr lang="hr-HR" dirty="0"/>
          </a:p>
        </p:txBody>
      </p:sp>
      <p:sp>
        <p:nvSpPr>
          <p:cNvPr id="8" name="Footer Placeholder 6">
            <a:extLst>
              <a:ext uri="{FF2B5EF4-FFF2-40B4-BE49-F238E27FC236}">
                <a16:creationId xmlns:a16="http://schemas.microsoft.com/office/drawing/2014/main" id="{C7FC189A-F5FD-00EC-726F-217CE79E0695}"/>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9" name="Date Placeholder 3">
            <a:extLst>
              <a:ext uri="{FF2B5EF4-FFF2-40B4-BE49-F238E27FC236}">
                <a16:creationId xmlns:a16="http://schemas.microsoft.com/office/drawing/2014/main" id="{46ADFD4C-16D3-5A82-A957-4703C6367DA5}"/>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29405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086AE-B909-C7A7-96FA-A338ED9BC09A}"/>
              </a:ext>
            </a:extLst>
          </p:cNvPr>
          <p:cNvSpPr>
            <a:spLocks noGrp="1"/>
          </p:cNvSpPr>
          <p:nvPr>
            <p:ph idx="1"/>
          </p:nvPr>
        </p:nvSpPr>
        <p:spPr/>
        <p:txBody>
          <a:bodyPr/>
          <a:lstStyle/>
          <a:p>
            <a:r>
              <a:rPr lang="hr-HR" dirty="0"/>
              <a:t>i</a:t>
            </a:r>
            <a:r>
              <a:rPr lang="en-US" dirty="0"/>
              <a:t>n presenting the conclusions, it is important to clearly follow the set hypotheses or objectives.</a:t>
            </a:r>
            <a:endParaRPr lang="hr-HR" dirty="0"/>
          </a:p>
          <a:p>
            <a:r>
              <a:rPr lang="hr-HR" dirty="0"/>
              <a:t>the a</a:t>
            </a:r>
            <a:r>
              <a:rPr lang="en-US" dirty="0" err="1"/>
              <a:t>nswers</a:t>
            </a:r>
            <a:r>
              <a:rPr lang="en-US" dirty="0"/>
              <a:t> to the research tasks should be</a:t>
            </a:r>
            <a:r>
              <a:rPr lang="hr-HR" dirty="0"/>
              <a:t> </a:t>
            </a:r>
            <a:r>
              <a:rPr lang="en-US" dirty="0"/>
              <a:t>written in bullet points and</a:t>
            </a:r>
            <a:r>
              <a:rPr lang="hr-HR" dirty="0"/>
              <a:t> </a:t>
            </a:r>
            <a:r>
              <a:rPr lang="en-US" dirty="0"/>
              <a:t>presented descriptively.</a:t>
            </a:r>
            <a:endParaRPr lang="hr-HR" dirty="0"/>
          </a:p>
        </p:txBody>
      </p:sp>
      <p:sp>
        <p:nvSpPr>
          <p:cNvPr id="2" name="Title 1">
            <a:extLst>
              <a:ext uri="{FF2B5EF4-FFF2-40B4-BE49-F238E27FC236}">
                <a16:creationId xmlns:a16="http://schemas.microsoft.com/office/drawing/2014/main" id="{6FFFFA6C-1FEF-8140-4C67-9B1E5A2A679A}"/>
              </a:ext>
            </a:extLst>
          </p:cNvPr>
          <p:cNvSpPr>
            <a:spLocks noGrp="1"/>
          </p:cNvSpPr>
          <p:nvPr>
            <p:ph type="title"/>
          </p:nvPr>
        </p:nvSpPr>
        <p:spPr/>
        <p:txBody>
          <a:bodyPr/>
          <a:lstStyle/>
          <a:p>
            <a:r>
              <a:rPr lang="en-US" dirty="0"/>
              <a:t>Conclusions</a:t>
            </a:r>
            <a:br>
              <a:rPr lang="hr-HR" dirty="0"/>
            </a:br>
            <a:r>
              <a:rPr lang="en-US" dirty="0"/>
              <a:t>Answers to the research tasks set:</a:t>
            </a:r>
            <a:endParaRPr lang="hr-HR" dirty="0"/>
          </a:p>
        </p:txBody>
      </p:sp>
      <p:sp>
        <p:nvSpPr>
          <p:cNvPr id="7" name="Footer Placeholder 6">
            <a:extLst>
              <a:ext uri="{FF2B5EF4-FFF2-40B4-BE49-F238E27FC236}">
                <a16:creationId xmlns:a16="http://schemas.microsoft.com/office/drawing/2014/main" id="{208F3092-7E3C-8485-B81E-E9239934E1A9}"/>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8" name="Date Placeholder 3">
            <a:extLst>
              <a:ext uri="{FF2B5EF4-FFF2-40B4-BE49-F238E27FC236}">
                <a16:creationId xmlns:a16="http://schemas.microsoft.com/office/drawing/2014/main" id="{F2AB209B-E1EE-1755-AFB0-7A91AC07EA80}"/>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270726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AF1E8-168E-3FD5-5FDC-52B1F7B55191}"/>
              </a:ext>
            </a:extLst>
          </p:cNvPr>
          <p:cNvSpPr>
            <a:spLocks noGrp="1"/>
          </p:cNvSpPr>
          <p:nvPr>
            <p:ph idx="1"/>
          </p:nvPr>
        </p:nvSpPr>
        <p:spPr/>
        <p:txBody>
          <a:bodyPr/>
          <a:lstStyle/>
          <a:p>
            <a:r>
              <a:rPr lang="en-US" dirty="0"/>
              <a:t>present the content of the doctoral thesis in 30-45 minutes</a:t>
            </a:r>
            <a:endParaRPr lang="hr-HR" dirty="0"/>
          </a:p>
          <a:p>
            <a:r>
              <a:rPr lang="en-US" dirty="0"/>
              <a:t>do not exceed the time, but do not shorten it excessively</a:t>
            </a:r>
            <a:endParaRPr lang="hr-HR" dirty="0"/>
          </a:p>
          <a:p>
            <a:r>
              <a:rPr lang="en-US" dirty="0"/>
              <a:t>focus and emphasize the essentials</a:t>
            </a:r>
            <a:endParaRPr lang="hr-HR" dirty="0"/>
          </a:p>
          <a:p>
            <a:r>
              <a:rPr lang="en-US" dirty="0"/>
              <a:t>follow the content present the work coherently </a:t>
            </a:r>
            <a:endParaRPr lang="hr-HR" dirty="0"/>
          </a:p>
          <a:p>
            <a:r>
              <a:rPr lang="hr-HR" dirty="0"/>
              <a:t>o</a:t>
            </a:r>
            <a:r>
              <a:rPr lang="en-US" dirty="0" err="1"/>
              <a:t>rganized</a:t>
            </a:r>
            <a:r>
              <a:rPr lang="hr-HR" dirty="0"/>
              <a:t> </a:t>
            </a:r>
            <a:r>
              <a:rPr lang="en-US" dirty="0"/>
              <a:t>plan and practice in advance</a:t>
            </a:r>
            <a:endParaRPr lang="hr-HR" dirty="0"/>
          </a:p>
        </p:txBody>
      </p:sp>
      <p:sp>
        <p:nvSpPr>
          <p:cNvPr id="3" name="Title 2">
            <a:extLst>
              <a:ext uri="{FF2B5EF4-FFF2-40B4-BE49-F238E27FC236}">
                <a16:creationId xmlns:a16="http://schemas.microsoft.com/office/drawing/2014/main" id="{07C657FA-DF21-E97C-DE25-E2F035B3088E}"/>
              </a:ext>
            </a:extLst>
          </p:cNvPr>
          <p:cNvSpPr>
            <a:spLocks noGrp="1"/>
          </p:cNvSpPr>
          <p:nvPr>
            <p:ph type="title"/>
          </p:nvPr>
        </p:nvSpPr>
        <p:spPr/>
        <p:txBody>
          <a:bodyPr/>
          <a:lstStyle/>
          <a:p>
            <a:r>
              <a:rPr lang="en-US" dirty="0"/>
              <a:t>Public defense of the doctoral thesis</a:t>
            </a:r>
            <a:br>
              <a:rPr lang="hr-HR" dirty="0"/>
            </a:br>
            <a:r>
              <a:rPr lang="en-US" dirty="0"/>
              <a:t>Preparation of the presentation:</a:t>
            </a:r>
            <a:endParaRPr lang="hr-HR" dirty="0"/>
          </a:p>
        </p:txBody>
      </p:sp>
      <p:sp>
        <p:nvSpPr>
          <p:cNvPr id="4" name="Footer Placeholder 6">
            <a:extLst>
              <a:ext uri="{FF2B5EF4-FFF2-40B4-BE49-F238E27FC236}">
                <a16:creationId xmlns:a16="http://schemas.microsoft.com/office/drawing/2014/main" id="{F9A51D99-2C88-1C87-458B-ABB29F542101}"/>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5" name="Date Placeholder 3">
            <a:extLst>
              <a:ext uri="{FF2B5EF4-FFF2-40B4-BE49-F238E27FC236}">
                <a16:creationId xmlns:a16="http://schemas.microsoft.com/office/drawing/2014/main" id="{B299E97E-883D-A24F-88A3-6183310F5306}"/>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196039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8646D-A3BC-B0FB-EE1B-3C24C6B496E4}"/>
              </a:ext>
            </a:extLst>
          </p:cNvPr>
          <p:cNvSpPr>
            <a:spLocks noGrp="1"/>
          </p:cNvSpPr>
          <p:nvPr>
            <p:ph idx="1"/>
          </p:nvPr>
        </p:nvSpPr>
        <p:spPr/>
        <p:txBody>
          <a:bodyPr/>
          <a:lstStyle/>
          <a:p>
            <a:r>
              <a:rPr lang="hr-HR" dirty="0"/>
              <a:t>A </a:t>
            </a:r>
            <a:r>
              <a:rPr lang="en-US" dirty="0"/>
              <a:t>maximum</a:t>
            </a:r>
            <a:r>
              <a:rPr lang="hr-HR" dirty="0"/>
              <a:t> of </a:t>
            </a:r>
            <a:r>
              <a:rPr lang="en-US" dirty="0"/>
              <a:t> 30 </a:t>
            </a:r>
            <a:r>
              <a:rPr lang="hr-HR" dirty="0"/>
              <a:t>to </a:t>
            </a:r>
            <a:r>
              <a:rPr lang="en-US" dirty="0"/>
              <a:t>40 slides</a:t>
            </a:r>
            <a:endParaRPr lang="hr-HR" dirty="0"/>
          </a:p>
          <a:p>
            <a:r>
              <a:rPr lang="en-US" dirty="0"/>
              <a:t>each slide must have a title</a:t>
            </a:r>
            <a:endParaRPr lang="hr-HR" dirty="0"/>
          </a:p>
          <a:p>
            <a:r>
              <a:rPr lang="en-US" dirty="0"/>
              <a:t>carefully design titles</a:t>
            </a:r>
            <a:endParaRPr lang="hr-HR" dirty="0"/>
          </a:p>
          <a:p>
            <a:r>
              <a:rPr lang="en-US" dirty="0"/>
              <a:t>do not number titles, sub</a:t>
            </a:r>
            <a:r>
              <a:rPr lang="hr-HR" dirty="0"/>
              <a:t>titles</a:t>
            </a:r>
            <a:r>
              <a:rPr lang="en-US" dirty="0"/>
              <a:t>, tables and graphs</a:t>
            </a:r>
            <a:endParaRPr lang="hr-HR" dirty="0"/>
          </a:p>
          <a:p>
            <a:r>
              <a:rPr lang="en-US" dirty="0"/>
              <a:t>use short phrases, nouns, verbs – short bullet points, not full sentences</a:t>
            </a:r>
            <a:endParaRPr lang="hr-HR" dirty="0"/>
          </a:p>
          <a:p>
            <a:r>
              <a:rPr lang="en-US" dirty="0"/>
              <a:t>adhere to the “golden 6” rule – 6 points per slide and 6 words per point</a:t>
            </a:r>
            <a:endParaRPr lang="hr-HR" dirty="0"/>
          </a:p>
        </p:txBody>
      </p:sp>
      <p:sp>
        <p:nvSpPr>
          <p:cNvPr id="3" name="Title 2">
            <a:extLst>
              <a:ext uri="{FF2B5EF4-FFF2-40B4-BE49-F238E27FC236}">
                <a16:creationId xmlns:a16="http://schemas.microsoft.com/office/drawing/2014/main" id="{299F38D4-D4C6-1187-53DE-2719EE86D336}"/>
              </a:ext>
            </a:extLst>
          </p:cNvPr>
          <p:cNvSpPr>
            <a:spLocks noGrp="1"/>
          </p:cNvSpPr>
          <p:nvPr>
            <p:ph type="title"/>
          </p:nvPr>
        </p:nvSpPr>
        <p:spPr/>
        <p:txBody>
          <a:bodyPr/>
          <a:lstStyle/>
          <a:p>
            <a:r>
              <a:rPr lang="en-US" dirty="0"/>
              <a:t>Public defense of the doctoral thesis</a:t>
            </a:r>
            <a:br>
              <a:rPr lang="hr-HR" dirty="0"/>
            </a:br>
            <a:r>
              <a:rPr lang="en-US" dirty="0"/>
              <a:t>Preparation of slides:</a:t>
            </a:r>
            <a:endParaRPr lang="hr-HR" dirty="0"/>
          </a:p>
        </p:txBody>
      </p:sp>
      <p:sp>
        <p:nvSpPr>
          <p:cNvPr id="4" name="Footer Placeholder 6">
            <a:extLst>
              <a:ext uri="{FF2B5EF4-FFF2-40B4-BE49-F238E27FC236}">
                <a16:creationId xmlns:a16="http://schemas.microsoft.com/office/drawing/2014/main" id="{D33679C8-858A-340D-87BC-0F638670AF14}"/>
              </a:ext>
            </a:extLst>
          </p:cNvPr>
          <p:cNvSpPr txBox="1">
            <a:spLocks/>
          </p:cNvSpPr>
          <p:nvPr/>
        </p:nvSpPr>
        <p:spPr>
          <a:xfrm>
            <a:off x="5601463" y="6478848"/>
            <a:ext cx="3573360" cy="245091"/>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200" dirty="0">
                <a:solidFill>
                  <a:schemeClr val="bg1">
                    <a:lumMod val="50000"/>
                  </a:schemeClr>
                </a:solidFill>
                <a:latin typeface="Arial" panose="020B0604020202020204" pitchFamily="34" charset="0"/>
                <a:cs typeface="Arial" panose="020B0604020202020204" pitchFamily="34" charset="0"/>
              </a:rPr>
              <a:t>Defence of the doctoral thesis</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5" name="Date Placeholder 3">
            <a:extLst>
              <a:ext uri="{FF2B5EF4-FFF2-40B4-BE49-F238E27FC236}">
                <a16:creationId xmlns:a16="http://schemas.microsoft.com/office/drawing/2014/main" id="{20F28024-A041-513D-30A2-E2D2A8432F27}"/>
              </a:ext>
            </a:extLst>
          </p:cNvPr>
          <p:cNvSpPr txBox="1">
            <a:spLocks/>
          </p:cNvSpPr>
          <p:nvPr/>
        </p:nvSpPr>
        <p:spPr>
          <a:xfrm>
            <a:off x="9443364" y="6421677"/>
            <a:ext cx="1159566" cy="365125"/>
          </a:xfrm>
          <a:prstGeom prst="rect">
            <a:avLst/>
          </a:prstGeo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200" dirty="0">
                <a:solidFill>
                  <a:schemeClr val="bg1">
                    <a:lumMod val="50000"/>
                  </a:schemeClr>
                </a:solidFill>
                <a:latin typeface="Arial" panose="020B0604020202020204" pitchFamily="34" charset="0"/>
                <a:cs typeface="Arial" panose="020B0604020202020204" pitchFamily="34" charset="0"/>
              </a:rPr>
              <a:t>xx.xx.20xx</a:t>
            </a:r>
            <a:r>
              <a:rPr lang="sr-Latn-RS" dirty="0">
                <a:solidFill>
                  <a:schemeClr val="bg1">
                    <a:lumMod val="50000"/>
                  </a:schemeClr>
                </a:solidFill>
                <a:latin typeface="Calibri (Body)"/>
              </a:rPr>
              <a:t>.</a:t>
            </a:r>
          </a:p>
        </p:txBody>
      </p:sp>
    </p:spTree>
    <p:extLst>
      <p:ext uri="{BB962C8B-B14F-4D97-AF65-F5344CB8AC3E}">
        <p14:creationId xmlns:p14="http://schemas.microsoft.com/office/powerpoint/2010/main" val="242841402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rilagođeni dizaj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1153</Words>
  <Application>Microsoft Office PowerPoint</Application>
  <PresentationFormat>Widescreen</PresentationFormat>
  <Paragraphs>149</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Aptos Display</vt:lpstr>
      <vt:lpstr>Arial</vt:lpstr>
      <vt:lpstr>Calibri (Body)</vt:lpstr>
      <vt:lpstr>Wingdings</vt:lpstr>
      <vt:lpstr>Tema sustava Office</vt:lpstr>
      <vt:lpstr>Prilagođeni dizajn</vt:lpstr>
      <vt:lpstr>Doctoral Study „Agricultural Sciences” Defence of the doctoral thesis  xx.xx.20xx.-enter the date </vt:lpstr>
      <vt:lpstr>Introduction / Overview / Presentation plan</vt:lpstr>
      <vt:lpstr>Introduction to the research topic:</vt:lpstr>
      <vt:lpstr>Hypotheses and objectives:</vt:lpstr>
      <vt:lpstr>Materials and methods of research: Population, data, variables, analyses...</vt:lpstr>
      <vt:lpstr>Results List them according to the research structure:</vt:lpstr>
      <vt:lpstr>Conclusions Answers to the research tasks set:</vt:lpstr>
      <vt:lpstr>Public defense of the doctoral thesis Preparation of the presentation:</vt:lpstr>
      <vt:lpstr>Public defense of the doctoral thesis Preparation of slides:</vt:lpstr>
      <vt:lpstr>Public defense of doctoral thesis  Preparation of slides – tables and graphs:</vt:lpstr>
      <vt:lpstr>Public defense of the doctoral thesis Useful tips for creating a good visual presentation:</vt:lpstr>
      <vt:lpstr>Public defense of the doctoral thesis Useful tips for creating a good visual presentation:</vt:lpstr>
      <vt:lpstr>Public defense of doctoral thesis Useful tips for oral presentation:</vt:lpstr>
      <vt:lpstr>Public defense of the doctoral thesis  Date of defense: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Darko Preiner</dc:creator>
  <cp:lastModifiedBy>NN</cp:lastModifiedBy>
  <cp:revision>19</cp:revision>
  <dcterms:created xsi:type="dcterms:W3CDTF">2025-03-24T14:32:39Z</dcterms:created>
  <dcterms:modified xsi:type="dcterms:W3CDTF">2025-03-31T11:15:00Z</dcterms:modified>
</cp:coreProperties>
</file>